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1.jpg" ContentType="image/jpg"/>
  <Override PartName="/ppt/media/image12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70" r:id="rId3"/>
    <p:sldId id="271" r:id="rId4"/>
    <p:sldId id="272" r:id="rId5"/>
    <p:sldId id="273" r:id="rId6"/>
    <p:sldId id="261" r:id="rId7"/>
    <p:sldId id="260" r:id="rId8"/>
    <p:sldId id="262" r:id="rId9"/>
    <p:sldId id="279" r:id="rId10"/>
    <p:sldId id="263" r:id="rId11"/>
    <p:sldId id="264" r:id="rId12"/>
    <p:sldId id="265" r:id="rId13"/>
    <p:sldId id="266" r:id="rId14"/>
    <p:sldId id="277" r:id="rId15"/>
    <p:sldId id="278" r:id="rId16"/>
    <p:sldId id="269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120EC0"/>
    <a:srgbClr val="CAE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DB938-A65F-4014-9FE0-77A0E83B0C0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88AEC-0D18-4174-BDE2-56018F22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9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88AEC-0D18-4174-BDE2-56018F2290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3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B09A0-AEEB-48DB-99E9-CEEF1428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E15-0164-4D34-BCDE-EEBB051DE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87634-FDA1-4084-9961-BA3D7CFA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362DA-916C-494A-8BFB-EA804227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02378-8D55-4519-922E-60EBE37EF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6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7378-8834-4DA4-A76E-30F08CF81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74306-AFE3-4FCD-94DB-F97D10EA9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0760A-E833-4100-8E4A-2956B5DC7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9163C-ABCD-4AB3-A7B2-ACE3CDE0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4F772-AF9D-49DB-8127-98A1EB3E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7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62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1884" y="0"/>
            <a:ext cx="7220236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07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microsoft.com/office/2007/relationships/hdphoto" Target="../media/hdphoto3.wdp"/><Relationship Id="rId2" Type="http://schemas.openxmlformats.org/officeDocument/2006/relationships/hyperlink" Target="KAWASAN%20PRIORITAS%20INDUSTRI%20DAN%20KEK.docx" TargetMode="External"/><Relationship Id="rId16" Type="http://schemas.microsoft.com/office/2007/relationships/hdphoto" Target="../media/hdphoto5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11" Type="http://schemas.openxmlformats.org/officeDocument/2006/relationships/image" Target="../media/image15.png"/><Relationship Id="rId5" Type="http://schemas.openxmlformats.org/officeDocument/2006/relationships/image" Target="../media/image11.jpg"/><Relationship Id="rId1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openxmlformats.org/officeDocument/2006/relationships/image" Target="../media/image10.jpg"/><Relationship Id="rId9" Type="http://schemas.openxmlformats.org/officeDocument/2006/relationships/image" Target="../media/image14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F8A7C9-D158-4C3F-A13F-8DBBC023F864}"/>
              </a:ext>
            </a:extLst>
          </p:cNvPr>
          <p:cNvSpPr/>
          <p:nvPr/>
        </p:nvSpPr>
        <p:spPr>
          <a:xfrm>
            <a:off x="0" y="2333625"/>
            <a:ext cx="9144000" cy="4524375"/>
          </a:xfrm>
          <a:prstGeom prst="rect">
            <a:avLst/>
          </a:prstGeom>
          <a:solidFill>
            <a:srgbClr val="0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FF0F98-8124-438F-B236-12068ED94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589" y="-360997"/>
            <a:ext cx="4029122" cy="2853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C4A57C-9928-432F-B58E-EE4E57922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97" y="254360"/>
            <a:ext cx="716639" cy="1014400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1599C974-C697-4956-AAE5-6AA2D4A07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021" t="13419" b="59039"/>
          <a:stretch/>
        </p:blipFill>
        <p:spPr>
          <a:xfrm>
            <a:off x="2598801" y="394766"/>
            <a:ext cx="857686" cy="6825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FBCBA7-DFA4-4E49-A15F-7186DB637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7" y="356666"/>
            <a:ext cx="638918" cy="7206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905BF3-5DA3-4346-A928-87822E6F2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3578" y="290356"/>
            <a:ext cx="631140" cy="678587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CE62C94E-416F-4770-875B-916E80E8794F}"/>
              </a:ext>
            </a:extLst>
          </p:cNvPr>
          <p:cNvSpPr txBox="1">
            <a:spLocks/>
          </p:cNvSpPr>
          <p:nvPr/>
        </p:nvSpPr>
        <p:spPr>
          <a:xfrm>
            <a:off x="207121" y="3879235"/>
            <a:ext cx="6237087" cy="4544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err="1">
                <a:solidFill>
                  <a:schemeClr val="bg2"/>
                </a:solidFill>
                <a:latin typeface="+mn-lt"/>
                <a:cs typeface="Aharoni" panose="02010803020104030203" pitchFamily="2" charset="-79"/>
              </a:rPr>
              <a:t>Dinas</a:t>
            </a:r>
            <a:r>
              <a:rPr lang="en-US" sz="2000" b="1" dirty="0">
                <a:solidFill>
                  <a:schemeClr val="bg2"/>
                </a:solidFill>
                <a:latin typeface="+mn-lt"/>
                <a:cs typeface="Aharoni" panose="02010803020104030203" pitchFamily="2" charset="-79"/>
              </a:rPr>
              <a:t> Perindustrian </a:t>
            </a:r>
            <a:r>
              <a:rPr lang="en-US" sz="2000" b="1" dirty="0" err="1">
                <a:solidFill>
                  <a:schemeClr val="bg2"/>
                </a:solidFill>
                <a:latin typeface="+mn-lt"/>
                <a:cs typeface="Aharoni" panose="02010803020104030203" pitchFamily="2" charset="-79"/>
              </a:rPr>
              <a:t>Provinsi</a:t>
            </a:r>
            <a:r>
              <a:rPr lang="en-US" sz="2000" b="1" dirty="0">
                <a:solidFill>
                  <a:schemeClr val="bg2"/>
                </a:solidFill>
                <a:latin typeface="+mn-lt"/>
                <a:cs typeface="Aharoni" panose="02010803020104030203" pitchFamily="2" charset="-79"/>
              </a:rPr>
              <a:t> Kalimantan Selatan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55577" y="2564904"/>
            <a:ext cx="460851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PERCEPATAN PENGEMBANGAN KAWASAN PRIORITAS</a:t>
            </a:r>
          </a:p>
        </p:txBody>
      </p:sp>
    </p:spTree>
    <p:extLst>
      <p:ext uri="{BB962C8B-B14F-4D97-AF65-F5344CB8AC3E}">
        <p14:creationId xmlns:p14="http://schemas.microsoft.com/office/powerpoint/2010/main" val="2715823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3435A2-5D6C-4498-A3CE-59DA3326E30F}"/>
              </a:ext>
            </a:extLst>
          </p:cNvPr>
          <p:cNvSpPr/>
          <p:nvPr/>
        </p:nvSpPr>
        <p:spPr>
          <a:xfrm>
            <a:off x="0" y="6595058"/>
            <a:ext cx="9144000" cy="262942"/>
          </a:xfrm>
          <a:prstGeom prst="rect">
            <a:avLst/>
          </a:prstGeom>
          <a:solidFill>
            <a:srgbClr val="0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5D5F9-61AD-484A-80BC-625A95AA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554" y="5281142"/>
            <a:ext cx="1742874" cy="1398947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178628" y="161740"/>
            <a:ext cx="7417708" cy="43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KIT MANTUIL BANJARMASIN</a:t>
            </a:r>
          </a:p>
        </p:txBody>
      </p:sp>
      <p:sp>
        <p:nvSpPr>
          <p:cNvPr id="25" name="object 9"/>
          <p:cNvSpPr/>
          <p:nvPr/>
        </p:nvSpPr>
        <p:spPr>
          <a:xfrm>
            <a:off x="3905860" y="651500"/>
            <a:ext cx="2466340" cy="1841396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rgbClr val="4AACC5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>
                <a:solidFill>
                  <a:schemeClr val="bg1"/>
                </a:solidFill>
              </a:rPr>
              <a:t>DASAR HUKUM </a:t>
            </a:r>
          </a:p>
          <a:p>
            <a:pPr marL="91440" algn="ctr"/>
            <a:r>
              <a:rPr lang="en-US" sz="1400" b="1" dirty="0">
                <a:solidFill>
                  <a:schemeClr val="bg1"/>
                </a:solidFill>
              </a:rPr>
              <a:t>PERUNTUKAN KAWASAN: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marL="45720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PERDA RTRWP</a:t>
            </a:r>
          </a:p>
          <a:p>
            <a:pPr marL="45720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PERDA RPIP</a:t>
            </a:r>
          </a:p>
          <a:p>
            <a:pPr marL="45720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PERDA RTRWK</a:t>
            </a:r>
          </a:p>
          <a:p>
            <a:pPr marL="45720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PERDA RPIK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endParaRPr sz="1400" b="1" dirty="0">
              <a:solidFill>
                <a:schemeClr val="bg1"/>
              </a:solidFill>
            </a:endParaRPr>
          </a:p>
        </p:txBody>
      </p:sp>
      <p:sp>
        <p:nvSpPr>
          <p:cNvPr id="33" name="object 9"/>
          <p:cNvSpPr/>
          <p:nvPr/>
        </p:nvSpPr>
        <p:spPr>
          <a:xfrm>
            <a:off x="6444208" y="1529606"/>
            <a:ext cx="2466340" cy="2115418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>
                <a:solidFill>
                  <a:schemeClr val="bg1"/>
                </a:solidFill>
              </a:rPr>
              <a:t>INFRASTRUKTUR </a:t>
            </a:r>
          </a:p>
          <a:p>
            <a:pPr marL="91440" algn="ctr"/>
            <a:r>
              <a:rPr lang="en-US" sz="1400" b="1" dirty="0">
                <a:solidFill>
                  <a:schemeClr val="bg1"/>
                </a:solidFill>
              </a:rPr>
              <a:t>EKSISTING: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marL="37719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Pelabuhan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Trisakti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  <a:p>
            <a:pPr marL="37719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 (KIT </a:t>
            </a:r>
            <a:r>
              <a:rPr lang="en-US" sz="1600" b="1" dirty="0" err="1">
                <a:solidFill>
                  <a:schemeClr val="bg1"/>
                </a:solidFill>
              </a:rPr>
              <a:t>Mantuil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masuk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  <a:p>
            <a:pPr marL="91440"/>
            <a:r>
              <a:rPr lang="en-US" sz="1600" b="1" dirty="0">
                <a:solidFill>
                  <a:schemeClr val="bg1"/>
                </a:solidFill>
              </a:rPr>
              <a:t>     </a:t>
            </a:r>
            <a:r>
              <a:rPr lang="en-US" sz="1600" b="1" dirty="0" err="1">
                <a:solidFill>
                  <a:schemeClr val="bg1"/>
                </a:solidFill>
              </a:rPr>
              <a:t>rencana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induk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  <a:p>
            <a:pPr marL="91440"/>
            <a:r>
              <a:rPr lang="en-US" sz="1600" b="1" dirty="0">
                <a:solidFill>
                  <a:schemeClr val="bg1"/>
                </a:solidFill>
              </a:rPr>
              <a:t>     </a:t>
            </a:r>
            <a:r>
              <a:rPr lang="en-US" sz="1600" b="1" dirty="0" err="1">
                <a:solidFill>
                  <a:schemeClr val="bg1"/>
                </a:solidFill>
              </a:rPr>
              <a:t>pengembangan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  <a:p>
            <a:pPr marL="91440"/>
            <a:r>
              <a:rPr lang="en-US" sz="1600" b="1" dirty="0">
                <a:solidFill>
                  <a:schemeClr val="bg1"/>
                </a:solidFill>
              </a:rPr>
              <a:t>     </a:t>
            </a:r>
            <a:r>
              <a:rPr lang="en-US" sz="1600" b="1" dirty="0" err="1">
                <a:solidFill>
                  <a:schemeClr val="bg1"/>
                </a:solidFill>
              </a:rPr>
              <a:t>pelabuhan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Trisakti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4" name="object 9"/>
          <p:cNvSpPr/>
          <p:nvPr/>
        </p:nvSpPr>
        <p:spPr>
          <a:xfrm>
            <a:off x="3895847" y="2595716"/>
            <a:ext cx="2260329" cy="1337340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/>
              <a:t>DOKUMEN</a:t>
            </a:r>
          </a:p>
          <a:p>
            <a:pPr marL="91440" algn="ctr"/>
            <a:r>
              <a:rPr lang="en-US" sz="1400" b="1" dirty="0"/>
              <a:t>PERENCANAAN:</a:t>
            </a:r>
          </a:p>
          <a:p>
            <a:pPr marL="91440" algn="ctr"/>
            <a:endParaRPr lang="en-US" sz="800" b="1" dirty="0"/>
          </a:p>
          <a:p>
            <a:pPr marL="457200" indent="-171450">
              <a:buFont typeface="Arial" pitchFamily="34" charset="0"/>
              <a:buChar char="•"/>
            </a:pPr>
            <a:r>
              <a:rPr lang="en-US" sz="1400" b="1" dirty="0"/>
              <a:t>FS </a:t>
            </a:r>
          </a:p>
          <a:p>
            <a:pPr marL="457200" indent="-171450">
              <a:buFont typeface="Arial" pitchFamily="34" charset="0"/>
              <a:buChar char="•"/>
            </a:pPr>
            <a:r>
              <a:rPr lang="en-US" sz="1400" b="1" dirty="0"/>
              <a:t>MP</a:t>
            </a:r>
          </a:p>
          <a:p>
            <a:pPr marL="102870"/>
            <a:r>
              <a:rPr lang="en-US" sz="1400" b="1" dirty="0"/>
              <a:t> </a:t>
            </a:r>
            <a:endParaRPr sz="1400" b="1" dirty="0"/>
          </a:p>
        </p:txBody>
      </p:sp>
      <p:sp>
        <p:nvSpPr>
          <p:cNvPr id="35" name="object 9"/>
          <p:cNvSpPr/>
          <p:nvPr/>
        </p:nvSpPr>
        <p:spPr>
          <a:xfrm>
            <a:off x="6228183" y="3778693"/>
            <a:ext cx="2915817" cy="1522515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/>
              <a:t>HAMBATAN </a:t>
            </a:r>
          </a:p>
          <a:p>
            <a:pPr algn="ctr"/>
            <a:r>
              <a:rPr lang="en-US" sz="1400" b="1" dirty="0"/>
              <a:t>PENGEMBANGAN KAWASAN</a:t>
            </a:r>
            <a:r>
              <a:rPr lang="en-US" sz="1400" dirty="0">
                <a:solidFill>
                  <a:schemeClr val="bg1"/>
                </a:solidFill>
              </a:rPr>
              <a:t>: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marL="91440"/>
            <a:r>
              <a:rPr lang="en-US" sz="1400" b="1" dirty="0" err="1"/>
              <a:t>Belum</a:t>
            </a:r>
            <a:r>
              <a:rPr lang="en-US" sz="1400" b="1" dirty="0"/>
              <a:t> </a:t>
            </a:r>
            <a:r>
              <a:rPr lang="en-US" sz="1400" b="1" dirty="0" err="1"/>
              <a:t>ditetapkan</a:t>
            </a:r>
            <a:r>
              <a:rPr lang="en-US" sz="1400" b="1" dirty="0"/>
              <a:t> Perusahaan </a:t>
            </a:r>
          </a:p>
          <a:p>
            <a:pPr marL="91440"/>
            <a:r>
              <a:rPr lang="en-US" sz="1400" b="1" dirty="0" err="1"/>
              <a:t>Kawasan</a:t>
            </a:r>
            <a:r>
              <a:rPr lang="en-US" sz="1400" b="1" dirty="0"/>
              <a:t> </a:t>
            </a:r>
            <a:r>
              <a:rPr lang="en-US" sz="1400" b="1" dirty="0" err="1"/>
              <a:t>Industri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6" name="object 9"/>
          <p:cNvSpPr/>
          <p:nvPr/>
        </p:nvSpPr>
        <p:spPr>
          <a:xfrm>
            <a:off x="3633577" y="4041068"/>
            <a:ext cx="2522598" cy="2052228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b="1" dirty="0"/>
              <a:t>INDUSTRI EKSISTING</a:t>
            </a:r>
          </a:p>
          <a:p>
            <a:pPr algn="ctr"/>
            <a:r>
              <a:rPr lang="en-US" sz="1400" b="1" dirty="0"/>
              <a:t>(Ton/</a:t>
            </a:r>
            <a:r>
              <a:rPr lang="en-US" sz="1400" b="1" dirty="0" err="1"/>
              <a:t>Bulan</a:t>
            </a:r>
            <a:r>
              <a:rPr lang="en-US" sz="1400" b="1" dirty="0"/>
              <a:t>):</a:t>
            </a:r>
          </a:p>
          <a:p>
            <a:pPr marL="468630" lvl="0" indent="-182880">
              <a:buFont typeface="Arial" pitchFamily="34" charset="0"/>
              <a:buChar char="•"/>
            </a:pPr>
            <a:r>
              <a:rPr lang="en-US" sz="1400" b="1" dirty="0"/>
              <a:t>PT BALIMAS</a:t>
            </a:r>
          </a:p>
          <a:p>
            <a:pPr marL="468630" lvl="0" indent="-182880">
              <a:buFont typeface="Arial" pitchFamily="34" charset="0"/>
              <a:buChar char="•"/>
            </a:pPr>
            <a:r>
              <a:rPr lang="en-US" sz="1400" b="1" dirty="0"/>
              <a:t>PT Wilson </a:t>
            </a:r>
            <a:r>
              <a:rPr lang="en-US" sz="1400" b="1" dirty="0" err="1"/>
              <a:t>Lautan</a:t>
            </a:r>
            <a:r>
              <a:rPr lang="en-US" sz="1400" b="1" dirty="0"/>
              <a:t> </a:t>
            </a:r>
            <a:r>
              <a:rPr lang="en-US" sz="1400" b="1" dirty="0" err="1"/>
              <a:t>Karet</a:t>
            </a:r>
            <a:endParaRPr lang="en-US" sz="1400" b="1" dirty="0"/>
          </a:p>
          <a:p>
            <a:pPr marL="468630" lvl="0" indent="-182880">
              <a:buFont typeface="Arial" pitchFamily="34" charset="0"/>
              <a:buChar char="•"/>
            </a:pPr>
            <a:r>
              <a:rPr lang="en-US" sz="1400" b="1" dirty="0"/>
              <a:t>PT </a:t>
            </a:r>
            <a:r>
              <a:rPr lang="en-US" sz="1400" b="1" dirty="0" err="1"/>
              <a:t>Insan</a:t>
            </a:r>
            <a:r>
              <a:rPr lang="en-US" sz="1400" b="1" dirty="0"/>
              <a:t> </a:t>
            </a:r>
            <a:r>
              <a:rPr lang="en-US" sz="1400" b="1" dirty="0" err="1"/>
              <a:t>Bonafit</a:t>
            </a:r>
            <a:endParaRPr lang="en-US" sz="1400" b="1" dirty="0"/>
          </a:p>
          <a:p>
            <a:pPr marL="468630" indent="-182880">
              <a:buFont typeface="Arial" pitchFamily="34" charset="0"/>
              <a:buChar char="•"/>
            </a:pPr>
            <a:r>
              <a:rPr lang="en-US" sz="1400" b="1" dirty="0"/>
              <a:t>24 Docking &amp; </a:t>
            </a:r>
            <a:r>
              <a:rPr lang="en-US" sz="1400" b="1" dirty="0" err="1"/>
              <a:t>Galangan</a:t>
            </a:r>
            <a:r>
              <a:rPr lang="en-US" sz="1400" b="1" dirty="0"/>
              <a:t>     </a:t>
            </a:r>
            <a:r>
              <a:rPr lang="en-US" sz="1400" b="1" dirty="0" err="1"/>
              <a:t>Kapal</a:t>
            </a:r>
            <a:r>
              <a:rPr lang="en-US" sz="1400" b="1" dirty="0"/>
              <a:t> Baja)</a:t>
            </a:r>
          </a:p>
          <a:p>
            <a:pPr algn="ctr"/>
            <a:endParaRPr lang="en-US" sz="8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7596336" y="41196"/>
            <a:ext cx="1471676" cy="651500"/>
            <a:chOff x="10437217" y="1"/>
            <a:chExt cx="1754783" cy="1089111"/>
          </a:xfrm>
          <a:solidFill>
            <a:schemeClr val="accent1">
              <a:lumMod val="75000"/>
            </a:schemeClr>
          </a:solidFill>
        </p:grpSpPr>
        <p:grpSp>
          <p:nvGrpSpPr>
            <p:cNvPr id="38" name="Group 37"/>
            <p:cNvGrpSpPr/>
            <p:nvPr/>
          </p:nvGrpSpPr>
          <p:grpSpPr>
            <a:xfrm>
              <a:off x="10437217" y="246553"/>
              <a:ext cx="1532712" cy="842559"/>
              <a:chOff x="9331232" y="215532"/>
              <a:chExt cx="2717075" cy="1401542"/>
            </a:xfrm>
            <a:grpFill/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29846" y="215532"/>
                <a:ext cx="818461" cy="1401542"/>
              </a:xfrm>
              <a:prstGeom prst="rect">
                <a:avLst/>
              </a:prstGeom>
              <a:grpFill/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44" t="28261" r="20803" b="32609"/>
              <a:stretch/>
            </p:blipFill>
            <p:spPr>
              <a:xfrm>
                <a:off x="9331232" y="215532"/>
                <a:ext cx="1752600" cy="1401542"/>
              </a:xfrm>
              <a:prstGeom prst="rect">
                <a:avLst/>
              </a:prstGeom>
              <a:grpFill/>
            </p:spPr>
          </p:pic>
        </p:grpSp>
        <p:sp>
          <p:nvSpPr>
            <p:cNvPr id="39" name="Half Frame 38"/>
            <p:cNvSpPr/>
            <p:nvPr/>
          </p:nvSpPr>
          <p:spPr>
            <a:xfrm rot="5400000">
              <a:off x="11464611" y="-156977"/>
              <a:ext cx="570412" cy="884367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object 9"/>
          <p:cNvSpPr/>
          <p:nvPr/>
        </p:nvSpPr>
        <p:spPr>
          <a:xfrm>
            <a:off x="820243" y="651500"/>
            <a:ext cx="2959669" cy="738069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rgbClr val="CAEE16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/>
              <a:t>PENGELOLA KAWASAN:</a:t>
            </a:r>
          </a:p>
          <a:p>
            <a:pPr algn="ctr"/>
            <a:endParaRPr lang="en-US" sz="800" b="1" dirty="0"/>
          </a:p>
          <a:p>
            <a:pPr lvl="0" algn="ctr"/>
            <a:r>
              <a:rPr lang="en-US" sz="1600" b="1" dirty="0"/>
              <a:t>Ada </a:t>
            </a:r>
            <a:r>
              <a:rPr lang="en-US" sz="1600" b="1" dirty="0" err="1"/>
              <a:t>minat</a:t>
            </a:r>
            <a:r>
              <a:rPr lang="en-US" sz="1600" b="1" dirty="0"/>
              <a:t> PT </a:t>
            </a:r>
            <a:r>
              <a:rPr lang="en-US" sz="1600" b="1" dirty="0" err="1"/>
              <a:t>Pelindo</a:t>
            </a:r>
            <a:r>
              <a:rPr lang="en-US" sz="1600" b="1" dirty="0"/>
              <a:t> III</a:t>
            </a:r>
            <a:endParaRPr sz="1600" b="1" dirty="0"/>
          </a:p>
        </p:txBody>
      </p:sp>
      <p:sp>
        <p:nvSpPr>
          <p:cNvPr id="50" name="Rectangle 49"/>
          <p:cNvSpPr/>
          <p:nvPr/>
        </p:nvSpPr>
        <p:spPr>
          <a:xfrm>
            <a:off x="2591945" y="3602677"/>
            <a:ext cx="1219031" cy="232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BATULICIN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868782" y="1484784"/>
            <a:ext cx="1588378" cy="1097364"/>
            <a:chOff x="1330740" y="1525900"/>
            <a:chExt cx="2616064" cy="1097364"/>
          </a:xfrm>
        </p:grpSpPr>
        <p:sp>
          <p:nvSpPr>
            <p:cNvPr id="27" name="object 98"/>
            <p:cNvSpPr/>
            <p:nvPr/>
          </p:nvSpPr>
          <p:spPr>
            <a:xfrm>
              <a:off x="1853848" y="1575448"/>
              <a:ext cx="2041999" cy="1020268"/>
            </a:xfrm>
            <a:custGeom>
              <a:avLst/>
              <a:gdLst/>
              <a:ahLst/>
              <a:cxnLst/>
              <a:rect l="l" t="t" r="r" b="b"/>
              <a:pathLst>
                <a:path w="1320164" h="1318260">
                  <a:moveTo>
                    <a:pt x="659892" y="0"/>
                  </a:moveTo>
                  <a:lnTo>
                    <a:pt x="612764" y="1655"/>
                  </a:lnTo>
                  <a:lnTo>
                    <a:pt x="566531" y="6546"/>
                  </a:lnTo>
                  <a:lnTo>
                    <a:pt x="521305" y="14562"/>
                  </a:lnTo>
                  <a:lnTo>
                    <a:pt x="477196" y="25590"/>
                  </a:lnTo>
                  <a:lnTo>
                    <a:pt x="434316" y="39520"/>
                  </a:lnTo>
                  <a:lnTo>
                    <a:pt x="392777" y="56239"/>
                  </a:lnTo>
                  <a:lnTo>
                    <a:pt x="352692" y="75636"/>
                  </a:lnTo>
                  <a:lnTo>
                    <a:pt x="314170" y="97600"/>
                  </a:lnTo>
                  <a:lnTo>
                    <a:pt x="277324" y="122018"/>
                  </a:lnTo>
                  <a:lnTo>
                    <a:pt x="242267" y="148780"/>
                  </a:lnTo>
                  <a:lnTo>
                    <a:pt x="209108" y="177773"/>
                  </a:lnTo>
                  <a:lnTo>
                    <a:pt x="177961" y="208886"/>
                  </a:lnTo>
                  <a:lnTo>
                    <a:pt x="148936" y="242007"/>
                  </a:lnTo>
                  <a:lnTo>
                    <a:pt x="122145" y="277026"/>
                  </a:lnTo>
                  <a:lnTo>
                    <a:pt x="97701" y="313829"/>
                  </a:lnTo>
                  <a:lnTo>
                    <a:pt x="75714" y="352306"/>
                  </a:lnTo>
                  <a:lnTo>
                    <a:pt x="56296" y="392345"/>
                  </a:lnTo>
                  <a:lnTo>
                    <a:pt x="39560" y="433834"/>
                  </a:lnTo>
                  <a:lnTo>
                    <a:pt x="25616" y="476662"/>
                  </a:lnTo>
                  <a:lnTo>
                    <a:pt x="14576" y="520717"/>
                  </a:lnTo>
                  <a:lnTo>
                    <a:pt x="6552" y="565888"/>
                  </a:lnTo>
                  <a:lnTo>
                    <a:pt x="1656" y="612063"/>
                  </a:lnTo>
                  <a:lnTo>
                    <a:pt x="0" y="659129"/>
                  </a:lnTo>
                  <a:lnTo>
                    <a:pt x="1656" y="706196"/>
                  </a:lnTo>
                  <a:lnTo>
                    <a:pt x="6552" y="752371"/>
                  </a:lnTo>
                  <a:lnTo>
                    <a:pt x="14576" y="797542"/>
                  </a:lnTo>
                  <a:lnTo>
                    <a:pt x="25616" y="841597"/>
                  </a:lnTo>
                  <a:lnTo>
                    <a:pt x="39560" y="884425"/>
                  </a:lnTo>
                  <a:lnTo>
                    <a:pt x="56296" y="925914"/>
                  </a:lnTo>
                  <a:lnTo>
                    <a:pt x="75714" y="965953"/>
                  </a:lnTo>
                  <a:lnTo>
                    <a:pt x="97701" y="1004430"/>
                  </a:lnTo>
                  <a:lnTo>
                    <a:pt x="122145" y="1041233"/>
                  </a:lnTo>
                  <a:lnTo>
                    <a:pt x="148936" y="1076252"/>
                  </a:lnTo>
                  <a:lnTo>
                    <a:pt x="177961" y="1109373"/>
                  </a:lnTo>
                  <a:lnTo>
                    <a:pt x="209108" y="1140486"/>
                  </a:lnTo>
                  <a:lnTo>
                    <a:pt x="242267" y="1169479"/>
                  </a:lnTo>
                  <a:lnTo>
                    <a:pt x="277324" y="1196241"/>
                  </a:lnTo>
                  <a:lnTo>
                    <a:pt x="314170" y="1220659"/>
                  </a:lnTo>
                  <a:lnTo>
                    <a:pt x="352692" y="1242623"/>
                  </a:lnTo>
                  <a:lnTo>
                    <a:pt x="392777" y="1262020"/>
                  </a:lnTo>
                  <a:lnTo>
                    <a:pt x="434316" y="1278739"/>
                  </a:lnTo>
                  <a:lnTo>
                    <a:pt x="477196" y="1292669"/>
                  </a:lnTo>
                  <a:lnTo>
                    <a:pt x="521305" y="1303697"/>
                  </a:lnTo>
                  <a:lnTo>
                    <a:pt x="566531" y="1311713"/>
                  </a:lnTo>
                  <a:lnTo>
                    <a:pt x="612764" y="1316604"/>
                  </a:lnTo>
                  <a:lnTo>
                    <a:pt x="659892" y="1318260"/>
                  </a:lnTo>
                  <a:lnTo>
                    <a:pt x="707023" y="1316604"/>
                  </a:lnTo>
                  <a:lnTo>
                    <a:pt x="753260" y="1311713"/>
                  </a:lnTo>
                  <a:lnTo>
                    <a:pt x="798490" y="1303697"/>
                  </a:lnTo>
                  <a:lnTo>
                    <a:pt x="842601" y="1292669"/>
                  </a:lnTo>
                  <a:lnTo>
                    <a:pt x="885482" y="1278739"/>
                  </a:lnTo>
                  <a:lnTo>
                    <a:pt x="927022" y="1262020"/>
                  </a:lnTo>
                  <a:lnTo>
                    <a:pt x="967108" y="1242623"/>
                  </a:lnTo>
                  <a:lnTo>
                    <a:pt x="1005630" y="1220659"/>
                  </a:lnTo>
                  <a:lnTo>
                    <a:pt x="1042475" y="1196241"/>
                  </a:lnTo>
                  <a:lnTo>
                    <a:pt x="1077532" y="1169479"/>
                  </a:lnTo>
                  <a:lnTo>
                    <a:pt x="1110690" y="1140486"/>
                  </a:lnTo>
                  <a:lnTo>
                    <a:pt x="1141836" y="1109373"/>
                  </a:lnTo>
                  <a:lnTo>
                    <a:pt x="1170859" y="1076252"/>
                  </a:lnTo>
                  <a:lnTo>
                    <a:pt x="1197648" y="1041233"/>
                  </a:lnTo>
                  <a:lnTo>
                    <a:pt x="1222091" y="1004430"/>
                  </a:lnTo>
                  <a:lnTo>
                    <a:pt x="1244076" y="965953"/>
                  </a:lnTo>
                  <a:lnTo>
                    <a:pt x="1263492" y="925914"/>
                  </a:lnTo>
                  <a:lnTo>
                    <a:pt x="1280227" y="884425"/>
                  </a:lnTo>
                  <a:lnTo>
                    <a:pt x="1294170" y="841597"/>
                  </a:lnTo>
                  <a:lnTo>
                    <a:pt x="1305208" y="797542"/>
                  </a:lnTo>
                  <a:lnTo>
                    <a:pt x="1313231" y="752371"/>
                  </a:lnTo>
                  <a:lnTo>
                    <a:pt x="1318127" y="706196"/>
                  </a:lnTo>
                  <a:lnTo>
                    <a:pt x="1319783" y="659129"/>
                  </a:lnTo>
                  <a:lnTo>
                    <a:pt x="1318127" y="612063"/>
                  </a:lnTo>
                  <a:lnTo>
                    <a:pt x="1313231" y="565888"/>
                  </a:lnTo>
                  <a:lnTo>
                    <a:pt x="1305208" y="520717"/>
                  </a:lnTo>
                  <a:lnTo>
                    <a:pt x="1294170" y="476662"/>
                  </a:lnTo>
                  <a:lnTo>
                    <a:pt x="1280227" y="433834"/>
                  </a:lnTo>
                  <a:lnTo>
                    <a:pt x="1263492" y="392345"/>
                  </a:lnTo>
                  <a:lnTo>
                    <a:pt x="1244076" y="352306"/>
                  </a:lnTo>
                  <a:lnTo>
                    <a:pt x="1222091" y="313829"/>
                  </a:lnTo>
                  <a:lnTo>
                    <a:pt x="1197648" y="277026"/>
                  </a:lnTo>
                  <a:lnTo>
                    <a:pt x="1170859" y="242007"/>
                  </a:lnTo>
                  <a:lnTo>
                    <a:pt x="1141836" y="208886"/>
                  </a:lnTo>
                  <a:lnTo>
                    <a:pt x="1110690" y="177773"/>
                  </a:lnTo>
                  <a:lnTo>
                    <a:pt x="1077532" y="148780"/>
                  </a:lnTo>
                  <a:lnTo>
                    <a:pt x="1042475" y="122018"/>
                  </a:lnTo>
                  <a:lnTo>
                    <a:pt x="1005630" y="97600"/>
                  </a:lnTo>
                  <a:lnTo>
                    <a:pt x="967108" y="75636"/>
                  </a:lnTo>
                  <a:lnTo>
                    <a:pt x="927022" y="56239"/>
                  </a:lnTo>
                  <a:lnTo>
                    <a:pt x="885482" y="39520"/>
                  </a:lnTo>
                  <a:lnTo>
                    <a:pt x="842601" y="25590"/>
                  </a:lnTo>
                  <a:lnTo>
                    <a:pt x="798490" y="14562"/>
                  </a:lnTo>
                  <a:lnTo>
                    <a:pt x="753260" y="6546"/>
                  </a:lnTo>
                  <a:lnTo>
                    <a:pt x="707023" y="1655"/>
                  </a:lnTo>
                  <a:lnTo>
                    <a:pt x="659892" y="0"/>
                  </a:lnTo>
                  <a:close/>
                </a:path>
              </a:pathLst>
            </a:custGeom>
            <a:solidFill>
              <a:srgbClr val="B8D433">
                <a:alpha val="63920"/>
              </a:srgbClr>
            </a:solidFill>
          </p:spPr>
          <p:txBody>
            <a:bodyPr wrap="square" lIns="0" tIns="0" rIns="0" bIns="0" rtlCol="0"/>
            <a:lstStyle/>
            <a:p>
              <a:pPr marL="457200" algn="ctr"/>
              <a:endParaRPr/>
            </a:p>
          </p:txBody>
        </p:sp>
        <p:sp>
          <p:nvSpPr>
            <p:cNvPr id="28" name="object 102"/>
            <p:cNvSpPr/>
            <p:nvPr/>
          </p:nvSpPr>
          <p:spPr>
            <a:xfrm>
              <a:off x="1804632" y="1525900"/>
              <a:ext cx="2142172" cy="1097364"/>
            </a:xfrm>
            <a:custGeom>
              <a:avLst/>
              <a:gdLst/>
              <a:ahLst/>
              <a:cxnLst/>
              <a:rect l="l" t="t" r="r" b="b"/>
              <a:pathLst>
                <a:path w="1499870" h="1498600">
                  <a:moveTo>
                    <a:pt x="0" y="749045"/>
                  </a:moveTo>
                  <a:lnTo>
                    <a:pt x="1475" y="701680"/>
                  </a:lnTo>
                  <a:lnTo>
                    <a:pt x="5842" y="655096"/>
                  </a:lnTo>
                  <a:lnTo>
                    <a:pt x="13012" y="609382"/>
                  </a:lnTo>
                  <a:lnTo>
                    <a:pt x="22899" y="564627"/>
                  </a:lnTo>
                  <a:lnTo>
                    <a:pt x="35414" y="520916"/>
                  </a:lnTo>
                  <a:lnTo>
                    <a:pt x="50470" y="478339"/>
                  </a:lnTo>
                  <a:lnTo>
                    <a:pt x="67978" y="436983"/>
                  </a:lnTo>
                  <a:lnTo>
                    <a:pt x="87851" y="396936"/>
                  </a:lnTo>
                  <a:lnTo>
                    <a:pt x="110001" y="358286"/>
                  </a:lnTo>
                  <a:lnTo>
                    <a:pt x="134340" y="321120"/>
                  </a:lnTo>
                  <a:lnTo>
                    <a:pt x="160780" y="285527"/>
                  </a:lnTo>
                  <a:lnTo>
                    <a:pt x="189233" y="251593"/>
                  </a:lnTo>
                  <a:lnTo>
                    <a:pt x="219613" y="219408"/>
                  </a:lnTo>
                  <a:lnTo>
                    <a:pt x="251830" y="189058"/>
                  </a:lnTo>
                  <a:lnTo>
                    <a:pt x="285796" y="160632"/>
                  </a:lnTo>
                  <a:lnTo>
                    <a:pt x="321425" y="134217"/>
                  </a:lnTo>
                  <a:lnTo>
                    <a:pt x="358629" y="109901"/>
                  </a:lnTo>
                  <a:lnTo>
                    <a:pt x="397318" y="87771"/>
                  </a:lnTo>
                  <a:lnTo>
                    <a:pt x="437407" y="67917"/>
                  </a:lnTo>
                  <a:lnTo>
                    <a:pt x="478806" y="50425"/>
                  </a:lnTo>
                  <a:lnTo>
                    <a:pt x="521428" y="35383"/>
                  </a:lnTo>
                  <a:lnTo>
                    <a:pt x="565185" y="22879"/>
                  </a:lnTo>
                  <a:lnTo>
                    <a:pt x="609989" y="13001"/>
                  </a:lnTo>
                  <a:lnTo>
                    <a:pt x="655753" y="5836"/>
                  </a:lnTo>
                  <a:lnTo>
                    <a:pt x="702388" y="1473"/>
                  </a:lnTo>
                  <a:lnTo>
                    <a:pt x="749808" y="0"/>
                  </a:lnTo>
                  <a:lnTo>
                    <a:pt x="797231" y="1473"/>
                  </a:lnTo>
                  <a:lnTo>
                    <a:pt x="843870" y="5836"/>
                  </a:lnTo>
                  <a:lnTo>
                    <a:pt x="889636" y="13001"/>
                  </a:lnTo>
                  <a:lnTo>
                    <a:pt x="934443" y="22879"/>
                  </a:lnTo>
                  <a:lnTo>
                    <a:pt x="978202" y="35383"/>
                  </a:lnTo>
                  <a:lnTo>
                    <a:pt x="1020825" y="50425"/>
                  </a:lnTo>
                  <a:lnTo>
                    <a:pt x="1062225" y="67917"/>
                  </a:lnTo>
                  <a:lnTo>
                    <a:pt x="1102313" y="87771"/>
                  </a:lnTo>
                  <a:lnTo>
                    <a:pt x="1141003" y="109901"/>
                  </a:lnTo>
                  <a:lnTo>
                    <a:pt x="1178206" y="134217"/>
                  </a:lnTo>
                  <a:lnTo>
                    <a:pt x="1213835" y="160632"/>
                  </a:lnTo>
                  <a:lnTo>
                    <a:pt x="1247801" y="189058"/>
                  </a:lnTo>
                  <a:lnTo>
                    <a:pt x="1280017" y="219408"/>
                  </a:lnTo>
                  <a:lnTo>
                    <a:pt x="1310395" y="251593"/>
                  </a:lnTo>
                  <a:lnTo>
                    <a:pt x="1338847" y="285527"/>
                  </a:lnTo>
                  <a:lnTo>
                    <a:pt x="1365286" y="321120"/>
                  </a:lnTo>
                  <a:lnTo>
                    <a:pt x="1389623" y="358286"/>
                  </a:lnTo>
                  <a:lnTo>
                    <a:pt x="1411772" y="396936"/>
                  </a:lnTo>
                  <a:lnTo>
                    <a:pt x="1431643" y="436983"/>
                  </a:lnTo>
                  <a:lnTo>
                    <a:pt x="1449150" y="478339"/>
                  </a:lnTo>
                  <a:lnTo>
                    <a:pt x="1464204" y="520916"/>
                  </a:lnTo>
                  <a:lnTo>
                    <a:pt x="1476718" y="564627"/>
                  </a:lnTo>
                  <a:lnTo>
                    <a:pt x="1486604" y="609382"/>
                  </a:lnTo>
                  <a:lnTo>
                    <a:pt x="1493774" y="655096"/>
                  </a:lnTo>
                  <a:lnTo>
                    <a:pt x="1498141" y="701680"/>
                  </a:lnTo>
                  <a:lnTo>
                    <a:pt x="1499616" y="749045"/>
                  </a:lnTo>
                  <a:lnTo>
                    <a:pt x="1498141" y="796411"/>
                  </a:lnTo>
                  <a:lnTo>
                    <a:pt x="1493774" y="842995"/>
                  </a:lnTo>
                  <a:lnTo>
                    <a:pt x="1486604" y="888709"/>
                  </a:lnTo>
                  <a:lnTo>
                    <a:pt x="1476718" y="933464"/>
                  </a:lnTo>
                  <a:lnTo>
                    <a:pt x="1464204" y="977175"/>
                  </a:lnTo>
                  <a:lnTo>
                    <a:pt x="1449150" y="1019752"/>
                  </a:lnTo>
                  <a:lnTo>
                    <a:pt x="1431643" y="1061108"/>
                  </a:lnTo>
                  <a:lnTo>
                    <a:pt x="1411772" y="1101155"/>
                  </a:lnTo>
                  <a:lnTo>
                    <a:pt x="1389623" y="1139805"/>
                  </a:lnTo>
                  <a:lnTo>
                    <a:pt x="1365286" y="1176971"/>
                  </a:lnTo>
                  <a:lnTo>
                    <a:pt x="1338847" y="1212564"/>
                  </a:lnTo>
                  <a:lnTo>
                    <a:pt x="1310395" y="1246498"/>
                  </a:lnTo>
                  <a:lnTo>
                    <a:pt x="1280017" y="1278683"/>
                  </a:lnTo>
                  <a:lnTo>
                    <a:pt x="1247801" y="1309033"/>
                  </a:lnTo>
                  <a:lnTo>
                    <a:pt x="1213835" y="1337459"/>
                  </a:lnTo>
                  <a:lnTo>
                    <a:pt x="1178206" y="1363874"/>
                  </a:lnTo>
                  <a:lnTo>
                    <a:pt x="1141003" y="1388190"/>
                  </a:lnTo>
                  <a:lnTo>
                    <a:pt x="1102313" y="1410320"/>
                  </a:lnTo>
                  <a:lnTo>
                    <a:pt x="1062225" y="1430174"/>
                  </a:lnTo>
                  <a:lnTo>
                    <a:pt x="1020825" y="1447666"/>
                  </a:lnTo>
                  <a:lnTo>
                    <a:pt x="978202" y="1462708"/>
                  </a:lnTo>
                  <a:lnTo>
                    <a:pt x="934443" y="1475212"/>
                  </a:lnTo>
                  <a:lnTo>
                    <a:pt x="889636" y="1485090"/>
                  </a:lnTo>
                  <a:lnTo>
                    <a:pt x="843870" y="1492255"/>
                  </a:lnTo>
                  <a:lnTo>
                    <a:pt x="797231" y="1496618"/>
                  </a:lnTo>
                  <a:lnTo>
                    <a:pt x="749808" y="1498091"/>
                  </a:lnTo>
                  <a:lnTo>
                    <a:pt x="702388" y="1496618"/>
                  </a:lnTo>
                  <a:lnTo>
                    <a:pt x="655753" y="1492255"/>
                  </a:lnTo>
                  <a:lnTo>
                    <a:pt x="609989" y="1485090"/>
                  </a:lnTo>
                  <a:lnTo>
                    <a:pt x="565185" y="1475212"/>
                  </a:lnTo>
                  <a:lnTo>
                    <a:pt x="521428" y="1462708"/>
                  </a:lnTo>
                  <a:lnTo>
                    <a:pt x="478806" y="1447666"/>
                  </a:lnTo>
                  <a:lnTo>
                    <a:pt x="437407" y="1430174"/>
                  </a:lnTo>
                  <a:lnTo>
                    <a:pt x="397318" y="1410320"/>
                  </a:lnTo>
                  <a:lnTo>
                    <a:pt x="358629" y="1388190"/>
                  </a:lnTo>
                  <a:lnTo>
                    <a:pt x="321425" y="1363874"/>
                  </a:lnTo>
                  <a:lnTo>
                    <a:pt x="285796" y="1337459"/>
                  </a:lnTo>
                  <a:lnTo>
                    <a:pt x="251830" y="1309033"/>
                  </a:lnTo>
                  <a:lnTo>
                    <a:pt x="219613" y="1278683"/>
                  </a:lnTo>
                  <a:lnTo>
                    <a:pt x="189233" y="1246498"/>
                  </a:lnTo>
                  <a:lnTo>
                    <a:pt x="160780" y="1212564"/>
                  </a:lnTo>
                  <a:lnTo>
                    <a:pt x="134340" y="1176971"/>
                  </a:lnTo>
                  <a:lnTo>
                    <a:pt x="110001" y="1139805"/>
                  </a:lnTo>
                  <a:lnTo>
                    <a:pt x="87851" y="1101155"/>
                  </a:lnTo>
                  <a:lnTo>
                    <a:pt x="67978" y="1061108"/>
                  </a:lnTo>
                  <a:lnTo>
                    <a:pt x="50470" y="1019752"/>
                  </a:lnTo>
                  <a:lnTo>
                    <a:pt x="35414" y="977175"/>
                  </a:lnTo>
                  <a:lnTo>
                    <a:pt x="22899" y="933464"/>
                  </a:lnTo>
                  <a:lnTo>
                    <a:pt x="13012" y="888709"/>
                  </a:lnTo>
                  <a:lnTo>
                    <a:pt x="5842" y="842995"/>
                  </a:lnTo>
                  <a:lnTo>
                    <a:pt x="1475" y="796411"/>
                  </a:lnTo>
                  <a:lnTo>
                    <a:pt x="0" y="749045"/>
                  </a:lnTo>
                  <a:close/>
                </a:path>
              </a:pathLst>
            </a:custGeom>
            <a:ln w="19812">
              <a:solidFill>
                <a:srgbClr val="7E7E7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pPr marL="457200" algn="ctr"/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30740" y="1656268"/>
              <a:ext cx="228320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48640" algn="ctr"/>
              <a:r>
                <a:rPr lang="en-US" sz="1600" b="1" dirty="0"/>
                <a:t>LUAS</a:t>
              </a:r>
            </a:p>
            <a:p>
              <a:pPr marL="548640" algn="ctr"/>
              <a:r>
                <a:rPr lang="en-US" sz="1600" b="1" dirty="0"/>
                <a:t>341,80</a:t>
              </a:r>
            </a:p>
            <a:p>
              <a:pPr marL="548640" algn="ctr"/>
              <a:r>
                <a:rPr lang="en-US" sz="1600" b="1" dirty="0"/>
                <a:t>Ha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2583072" y="3772658"/>
            <a:ext cx="1219031" cy="232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MEKAR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PUTIH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-108520" y="1700808"/>
            <a:ext cx="3528531" cy="4698492"/>
            <a:chOff x="4466844" y="160020"/>
            <a:chExt cx="3528531" cy="4698492"/>
          </a:xfrm>
        </p:grpSpPr>
        <p:sp>
          <p:nvSpPr>
            <p:cNvPr id="45" name="object 11"/>
            <p:cNvSpPr/>
            <p:nvPr/>
          </p:nvSpPr>
          <p:spPr>
            <a:xfrm>
              <a:off x="4466844" y="160020"/>
              <a:ext cx="3044952" cy="46984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3"/>
            <p:cNvSpPr/>
            <p:nvPr/>
          </p:nvSpPr>
          <p:spPr>
            <a:xfrm>
              <a:off x="4817244" y="2654524"/>
              <a:ext cx="341630" cy="342900"/>
            </a:xfrm>
            <a:custGeom>
              <a:avLst/>
              <a:gdLst/>
              <a:ahLst/>
              <a:cxnLst/>
              <a:rect l="l" t="t" r="r" b="b"/>
              <a:pathLst>
                <a:path w="341629" h="342900">
                  <a:moveTo>
                    <a:pt x="170687" y="0"/>
                  </a:moveTo>
                  <a:lnTo>
                    <a:pt x="125324" y="6120"/>
                  </a:lnTo>
                  <a:lnTo>
                    <a:pt x="84553" y="23396"/>
                  </a:lnTo>
                  <a:lnTo>
                    <a:pt x="50006" y="50196"/>
                  </a:lnTo>
                  <a:lnTo>
                    <a:pt x="23311" y="84892"/>
                  </a:lnTo>
                  <a:lnTo>
                    <a:pt x="6099" y="125853"/>
                  </a:lnTo>
                  <a:lnTo>
                    <a:pt x="0" y="171450"/>
                  </a:lnTo>
                  <a:lnTo>
                    <a:pt x="6099" y="217046"/>
                  </a:lnTo>
                  <a:lnTo>
                    <a:pt x="23311" y="258007"/>
                  </a:lnTo>
                  <a:lnTo>
                    <a:pt x="50006" y="292703"/>
                  </a:lnTo>
                  <a:lnTo>
                    <a:pt x="84553" y="319503"/>
                  </a:lnTo>
                  <a:lnTo>
                    <a:pt x="125324" y="336779"/>
                  </a:lnTo>
                  <a:lnTo>
                    <a:pt x="170687" y="342900"/>
                  </a:lnTo>
                  <a:lnTo>
                    <a:pt x="216051" y="336779"/>
                  </a:lnTo>
                  <a:lnTo>
                    <a:pt x="256822" y="319503"/>
                  </a:lnTo>
                  <a:lnTo>
                    <a:pt x="291369" y="292703"/>
                  </a:lnTo>
                  <a:lnTo>
                    <a:pt x="318064" y="258007"/>
                  </a:lnTo>
                  <a:lnTo>
                    <a:pt x="335276" y="217046"/>
                  </a:lnTo>
                  <a:lnTo>
                    <a:pt x="341375" y="171450"/>
                  </a:lnTo>
                  <a:lnTo>
                    <a:pt x="335276" y="125853"/>
                  </a:lnTo>
                  <a:lnTo>
                    <a:pt x="318064" y="84892"/>
                  </a:lnTo>
                  <a:lnTo>
                    <a:pt x="291369" y="50196"/>
                  </a:lnTo>
                  <a:lnTo>
                    <a:pt x="256822" y="23396"/>
                  </a:lnTo>
                  <a:lnTo>
                    <a:pt x="216051" y="6120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0D7EB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4"/>
            <p:cNvSpPr/>
            <p:nvPr/>
          </p:nvSpPr>
          <p:spPr>
            <a:xfrm>
              <a:off x="7131140" y="1911162"/>
              <a:ext cx="864235" cy="866140"/>
            </a:xfrm>
            <a:custGeom>
              <a:avLst/>
              <a:gdLst/>
              <a:ahLst/>
              <a:cxnLst/>
              <a:rect l="l" t="t" r="r" b="b"/>
              <a:pathLst>
                <a:path w="864234" h="866139">
                  <a:moveTo>
                    <a:pt x="432053" y="0"/>
                  </a:moveTo>
                  <a:lnTo>
                    <a:pt x="384974" y="2539"/>
                  </a:lnTo>
                  <a:lnTo>
                    <a:pt x="339363" y="9983"/>
                  </a:lnTo>
                  <a:lnTo>
                    <a:pt x="295485" y="22067"/>
                  </a:lnTo>
                  <a:lnTo>
                    <a:pt x="253603" y="38526"/>
                  </a:lnTo>
                  <a:lnTo>
                    <a:pt x="213980" y="59097"/>
                  </a:lnTo>
                  <a:lnTo>
                    <a:pt x="176881" y="83515"/>
                  </a:lnTo>
                  <a:lnTo>
                    <a:pt x="142568" y="111516"/>
                  </a:lnTo>
                  <a:lnTo>
                    <a:pt x="111305" y="142836"/>
                  </a:lnTo>
                  <a:lnTo>
                    <a:pt x="83356" y="177210"/>
                  </a:lnTo>
                  <a:lnTo>
                    <a:pt x="58984" y="214375"/>
                  </a:lnTo>
                  <a:lnTo>
                    <a:pt x="38452" y="254067"/>
                  </a:lnTo>
                  <a:lnTo>
                    <a:pt x="22024" y="296021"/>
                  </a:lnTo>
                  <a:lnTo>
                    <a:pt x="9964" y="339973"/>
                  </a:lnTo>
                  <a:lnTo>
                    <a:pt x="2535" y="385660"/>
                  </a:lnTo>
                  <a:lnTo>
                    <a:pt x="0" y="432815"/>
                  </a:lnTo>
                  <a:lnTo>
                    <a:pt x="2535" y="479971"/>
                  </a:lnTo>
                  <a:lnTo>
                    <a:pt x="9964" y="525658"/>
                  </a:lnTo>
                  <a:lnTo>
                    <a:pt x="22024" y="569610"/>
                  </a:lnTo>
                  <a:lnTo>
                    <a:pt x="38452" y="611564"/>
                  </a:lnTo>
                  <a:lnTo>
                    <a:pt x="58984" y="651256"/>
                  </a:lnTo>
                  <a:lnTo>
                    <a:pt x="83356" y="688421"/>
                  </a:lnTo>
                  <a:lnTo>
                    <a:pt x="111305" y="722795"/>
                  </a:lnTo>
                  <a:lnTo>
                    <a:pt x="142568" y="754115"/>
                  </a:lnTo>
                  <a:lnTo>
                    <a:pt x="176881" y="782116"/>
                  </a:lnTo>
                  <a:lnTo>
                    <a:pt x="213980" y="806534"/>
                  </a:lnTo>
                  <a:lnTo>
                    <a:pt x="253603" y="827105"/>
                  </a:lnTo>
                  <a:lnTo>
                    <a:pt x="295485" y="843564"/>
                  </a:lnTo>
                  <a:lnTo>
                    <a:pt x="339363" y="855648"/>
                  </a:lnTo>
                  <a:lnTo>
                    <a:pt x="384974" y="863091"/>
                  </a:lnTo>
                  <a:lnTo>
                    <a:pt x="432053" y="865631"/>
                  </a:lnTo>
                  <a:lnTo>
                    <a:pt x="479133" y="863091"/>
                  </a:lnTo>
                  <a:lnTo>
                    <a:pt x="524744" y="855648"/>
                  </a:lnTo>
                  <a:lnTo>
                    <a:pt x="568622" y="843564"/>
                  </a:lnTo>
                  <a:lnTo>
                    <a:pt x="610504" y="827105"/>
                  </a:lnTo>
                  <a:lnTo>
                    <a:pt x="650127" y="806534"/>
                  </a:lnTo>
                  <a:lnTo>
                    <a:pt x="687226" y="782116"/>
                  </a:lnTo>
                  <a:lnTo>
                    <a:pt x="721539" y="754115"/>
                  </a:lnTo>
                  <a:lnTo>
                    <a:pt x="752802" y="722795"/>
                  </a:lnTo>
                  <a:lnTo>
                    <a:pt x="780751" y="688421"/>
                  </a:lnTo>
                  <a:lnTo>
                    <a:pt x="805123" y="651256"/>
                  </a:lnTo>
                  <a:lnTo>
                    <a:pt x="825655" y="611564"/>
                  </a:lnTo>
                  <a:lnTo>
                    <a:pt x="842083" y="569610"/>
                  </a:lnTo>
                  <a:lnTo>
                    <a:pt x="854143" y="525658"/>
                  </a:lnTo>
                  <a:lnTo>
                    <a:pt x="861572" y="479971"/>
                  </a:lnTo>
                  <a:lnTo>
                    <a:pt x="864107" y="432815"/>
                  </a:lnTo>
                  <a:lnTo>
                    <a:pt x="861572" y="385660"/>
                  </a:lnTo>
                  <a:lnTo>
                    <a:pt x="854143" y="339973"/>
                  </a:lnTo>
                  <a:lnTo>
                    <a:pt x="842083" y="296021"/>
                  </a:lnTo>
                  <a:lnTo>
                    <a:pt x="825655" y="254067"/>
                  </a:lnTo>
                  <a:lnTo>
                    <a:pt x="805123" y="214375"/>
                  </a:lnTo>
                  <a:lnTo>
                    <a:pt x="780751" y="177210"/>
                  </a:lnTo>
                  <a:lnTo>
                    <a:pt x="752802" y="142836"/>
                  </a:lnTo>
                  <a:lnTo>
                    <a:pt x="721539" y="111516"/>
                  </a:lnTo>
                  <a:lnTo>
                    <a:pt x="687226" y="83515"/>
                  </a:lnTo>
                  <a:lnTo>
                    <a:pt x="650127" y="59097"/>
                  </a:lnTo>
                  <a:lnTo>
                    <a:pt x="610504" y="38526"/>
                  </a:lnTo>
                  <a:lnTo>
                    <a:pt x="568622" y="22067"/>
                  </a:lnTo>
                  <a:lnTo>
                    <a:pt x="524744" y="9983"/>
                  </a:lnTo>
                  <a:lnTo>
                    <a:pt x="479133" y="2539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0D7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6"/>
            <p:cNvSpPr/>
            <p:nvPr/>
          </p:nvSpPr>
          <p:spPr>
            <a:xfrm>
              <a:off x="4965060" y="2306773"/>
              <a:ext cx="2202249" cy="470529"/>
            </a:xfrm>
            <a:custGeom>
              <a:avLst/>
              <a:gdLst/>
              <a:ahLst/>
              <a:cxnLst/>
              <a:rect l="l" t="t" r="r" b="b"/>
              <a:pathLst>
                <a:path w="2520950" h="806450">
                  <a:moveTo>
                    <a:pt x="0" y="806196"/>
                  </a:moveTo>
                  <a:lnTo>
                    <a:pt x="0" y="0"/>
                  </a:lnTo>
                </a:path>
                <a:path w="2520950" h="806450">
                  <a:moveTo>
                    <a:pt x="0" y="0"/>
                  </a:moveTo>
                  <a:lnTo>
                    <a:pt x="2520569" y="0"/>
                  </a:lnTo>
                </a:path>
              </a:pathLst>
            </a:custGeom>
            <a:ln w="6096">
              <a:solidFill>
                <a:srgbClr val="0D7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Rectangle 48"/>
          <p:cNvSpPr/>
          <p:nvPr/>
        </p:nvSpPr>
        <p:spPr>
          <a:xfrm>
            <a:off x="2387250" y="3717032"/>
            <a:ext cx="1219031" cy="232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MANTUIL</a:t>
            </a:r>
          </a:p>
        </p:txBody>
      </p:sp>
    </p:spTree>
    <p:extLst>
      <p:ext uri="{BB962C8B-B14F-4D97-AF65-F5344CB8AC3E}">
        <p14:creationId xmlns:p14="http://schemas.microsoft.com/office/powerpoint/2010/main" val="1363390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3435A2-5D6C-4498-A3CE-59DA3326E30F}"/>
              </a:ext>
            </a:extLst>
          </p:cNvPr>
          <p:cNvSpPr/>
          <p:nvPr/>
        </p:nvSpPr>
        <p:spPr>
          <a:xfrm>
            <a:off x="0" y="6595058"/>
            <a:ext cx="9144000" cy="262942"/>
          </a:xfrm>
          <a:prstGeom prst="rect">
            <a:avLst/>
          </a:prstGeom>
          <a:solidFill>
            <a:srgbClr val="0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5D5F9-61AD-484A-80BC-625A95AA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554" y="5281142"/>
            <a:ext cx="1742874" cy="1398947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178628" y="161740"/>
            <a:ext cx="7417708" cy="43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KAWASAN PERUNTUKAN INDUSTRI SERADANG</a:t>
            </a:r>
          </a:p>
        </p:txBody>
      </p:sp>
      <p:sp>
        <p:nvSpPr>
          <p:cNvPr id="25" name="object 9"/>
          <p:cNvSpPr/>
          <p:nvPr/>
        </p:nvSpPr>
        <p:spPr>
          <a:xfrm>
            <a:off x="3905860" y="651500"/>
            <a:ext cx="2466340" cy="1841396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rgbClr val="4AACC5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>
                <a:solidFill>
                  <a:schemeClr val="bg1"/>
                </a:solidFill>
              </a:rPr>
              <a:t>DASAR HUKUM </a:t>
            </a:r>
          </a:p>
          <a:p>
            <a:pPr marL="91440" algn="ctr"/>
            <a:r>
              <a:rPr lang="en-US" sz="1400" b="1" dirty="0">
                <a:solidFill>
                  <a:schemeClr val="bg1"/>
                </a:solidFill>
              </a:rPr>
              <a:t>PERUNTUKAN KAWASAN: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marL="45720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PERDA RTRWP</a:t>
            </a:r>
          </a:p>
          <a:p>
            <a:pPr marL="45720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PERDA RPIP</a:t>
            </a:r>
          </a:p>
          <a:p>
            <a:pPr marL="45720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PERDA RTRWK</a:t>
            </a:r>
          </a:p>
          <a:p>
            <a:pPr marL="45720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PERDA RPIK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endParaRPr sz="1400" b="1" dirty="0">
              <a:solidFill>
                <a:schemeClr val="bg1"/>
              </a:solidFill>
            </a:endParaRPr>
          </a:p>
        </p:txBody>
      </p:sp>
      <p:sp>
        <p:nvSpPr>
          <p:cNvPr id="33" name="object 9"/>
          <p:cNvSpPr/>
          <p:nvPr/>
        </p:nvSpPr>
        <p:spPr>
          <a:xfrm>
            <a:off x="6444208" y="2657533"/>
            <a:ext cx="2466340" cy="1203515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>
                <a:solidFill>
                  <a:schemeClr val="bg1"/>
                </a:solidFill>
              </a:rPr>
              <a:t>INFRASTRUKTUR </a:t>
            </a:r>
          </a:p>
          <a:p>
            <a:pPr marL="91440" algn="ctr"/>
            <a:r>
              <a:rPr lang="en-US" sz="1400" b="1" dirty="0">
                <a:solidFill>
                  <a:schemeClr val="bg1"/>
                </a:solidFill>
              </a:rPr>
              <a:t>EKSISTING: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marL="468630" lvl="0" indent="-182880"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Bandara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Warukin</a:t>
            </a:r>
            <a:endParaRPr lang="en-US" sz="1600" b="1" dirty="0">
              <a:solidFill>
                <a:schemeClr val="bg1"/>
              </a:solidFill>
            </a:endParaRPr>
          </a:p>
          <a:p>
            <a:pPr marL="91440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" name="object 9"/>
          <p:cNvSpPr/>
          <p:nvPr/>
        </p:nvSpPr>
        <p:spPr>
          <a:xfrm>
            <a:off x="3895847" y="2595716"/>
            <a:ext cx="2260329" cy="1337340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/>
              <a:t>DOKUMEN</a:t>
            </a:r>
          </a:p>
          <a:p>
            <a:pPr marL="91440" algn="ctr"/>
            <a:r>
              <a:rPr lang="en-US" sz="1400" b="1" dirty="0"/>
              <a:t>PERENCANAAN:</a:t>
            </a:r>
          </a:p>
          <a:p>
            <a:pPr marL="91440" algn="ctr"/>
            <a:endParaRPr lang="en-US" sz="800" b="1" dirty="0"/>
          </a:p>
          <a:p>
            <a:pPr marL="457200" indent="-171450">
              <a:buFont typeface="Arial" pitchFamily="34" charset="0"/>
              <a:buChar char="•"/>
            </a:pPr>
            <a:r>
              <a:rPr lang="en-US" sz="1600" b="1" dirty="0"/>
              <a:t>RDTR</a:t>
            </a:r>
          </a:p>
          <a:p>
            <a:pPr marL="285750"/>
            <a:endParaRPr lang="en-US" sz="1400" b="1" dirty="0"/>
          </a:p>
          <a:p>
            <a:pPr marL="102870"/>
            <a:r>
              <a:rPr lang="en-US" sz="1400" b="1" dirty="0"/>
              <a:t> </a:t>
            </a:r>
            <a:endParaRPr sz="1400" b="1" dirty="0"/>
          </a:p>
        </p:txBody>
      </p:sp>
      <p:sp>
        <p:nvSpPr>
          <p:cNvPr id="35" name="object 9"/>
          <p:cNvSpPr/>
          <p:nvPr/>
        </p:nvSpPr>
        <p:spPr>
          <a:xfrm>
            <a:off x="6228183" y="4138733"/>
            <a:ext cx="2915817" cy="1090467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/>
              <a:t>HAMBATAN </a:t>
            </a:r>
          </a:p>
          <a:p>
            <a:pPr algn="ctr"/>
            <a:r>
              <a:rPr lang="en-US" sz="1400" b="1" dirty="0"/>
              <a:t>PENGEMBANGAN KAWASAN</a:t>
            </a:r>
            <a:r>
              <a:rPr lang="en-US" sz="1400" dirty="0">
                <a:solidFill>
                  <a:schemeClr val="bg1"/>
                </a:solidFill>
              </a:rPr>
              <a:t>: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marL="182880"/>
            <a:r>
              <a:rPr lang="en-US" sz="1400" b="1" dirty="0" err="1"/>
              <a:t>Belum</a:t>
            </a:r>
            <a:r>
              <a:rPr lang="en-US" sz="1400" b="1" dirty="0"/>
              <a:t> </a:t>
            </a:r>
            <a:r>
              <a:rPr lang="en-US" sz="1400" b="1" dirty="0" err="1"/>
              <a:t>ada</a:t>
            </a:r>
            <a:r>
              <a:rPr lang="en-US" sz="1400" b="1" dirty="0"/>
              <a:t> </a:t>
            </a:r>
            <a:r>
              <a:rPr lang="en-US" sz="1400" b="1" dirty="0" err="1"/>
              <a:t>calon</a:t>
            </a:r>
            <a:r>
              <a:rPr lang="en-US" sz="1400" b="1" dirty="0"/>
              <a:t> </a:t>
            </a:r>
            <a:r>
              <a:rPr lang="en-US" sz="1400" b="1" dirty="0" err="1"/>
              <a:t>perusahaan</a:t>
            </a:r>
            <a:r>
              <a:rPr lang="en-US" sz="1400" b="1" dirty="0"/>
              <a:t> </a:t>
            </a:r>
          </a:p>
          <a:p>
            <a:pPr marL="182880"/>
            <a:r>
              <a:rPr lang="en-US" sz="1400" b="1" dirty="0"/>
              <a:t>estate industry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6" name="object 9"/>
          <p:cNvSpPr/>
          <p:nvPr/>
        </p:nvSpPr>
        <p:spPr>
          <a:xfrm>
            <a:off x="3633577" y="4061134"/>
            <a:ext cx="2522598" cy="1978126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b="1" dirty="0"/>
              <a:t>INDUSTRI EKSISTING</a:t>
            </a:r>
          </a:p>
          <a:p>
            <a:pPr algn="ctr"/>
            <a:r>
              <a:rPr lang="en-US" sz="1400" b="1" dirty="0"/>
              <a:t>(Ton/</a:t>
            </a:r>
            <a:r>
              <a:rPr lang="en-US" sz="1400" b="1" dirty="0" err="1"/>
              <a:t>Bulan</a:t>
            </a:r>
            <a:r>
              <a:rPr lang="en-US" sz="1400" b="1" dirty="0"/>
              <a:t>):</a:t>
            </a:r>
          </a:p>
          <a:p>
            <a:pPr marL="80010" algn="ctr"/>
            <a:endParaRPr lang="en-US" sz="1400" b="1" dirty="0"/>
          </a:p>
          <a:p>
            <a:pPr marL="365760" indent="-285750">
              <a:buFont typeface="Arial" pitchFamily="34" charset="0"/>
              <a:buChar char="•"/>
            </a:pPr>
            <a:r>
              <a:rPr lang="en-US" sz="1600" b="1" dirty="0"/>
              <a:t>PT </a:t>
            </a:r>
            <a:r>
              <a:rPr lang="en-US" sz="1600" b="1" dirty="0" err="1"/>
              <a:t>Bumi</a:t>
            </a:r>
            <a:r>
              <a:rPr lang="en-US" sz="1600" b="1" dirty="0"/>
              <a:t> Jaya 3.000 </a:t>
            </a:r>
          </a:p>
          <a:p>
            <a:pPr marL="80010"/>
            <a:r>
              <a:rPr lang="en-US" sz="1600" b="1" dirty="0"/>
              <a:t>    SIR 20</a:t>
            </a:r>
          </a:p>
          <a:p>
            <a:pPr marL="365760" indent="-285750">
              <a:buFont typeface="Arial" pitchFamily="34" charset="0"/>
              <a:buChar char="•"/>
            </a:pPr>
            <a:r>
              <a:rPr lang="en-US" sz="1600" b="1" dirty="0"/>
              <a:t>PT Conch Kalimantan  cement 1,7 </a:t>
            </a:r>
            <a:r>
              <a:rPr lang="en-US" sz="1600" b="1" dirty="0" err="1"/>
              <a:t>jt</a:t>
            </a:r>
            <a:r>
              <a:rPr lang="en-US" sz="1600" b="1" dirty="0"/>
              <a:t> Ton/</a:t>
            </a:r>
            <a:r>
              <a:rPr lang="en-US" sz="1600" b="1" dirty="0" err="1"/>
              <a:t>th</a:t>
            </a:r>
            <a:endParaRPr lang="en-US" sz="16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7596336" y="41196"/>
            <a:ext cx="1471676" cy="651500"/>
            <a:chOff x="10437217" y="1"/>
            <a:chExt cx="1754783" cy="1089111"/>
          </a:xfrm>
          <a:solidFill>
            <a:schemeClr val="accent1">
              <a:lumMod val="75000"/>
            </a:schemeClr>
          </a:solidFill>
        </p:grpSpPr>
        <p:grpSp>
          <p:nvGrpSpPr>
            <p:cNvPr id="38" name="Group 37"/>
            <p:cNvGrpSpPr/>
            <p:nvPr/>
          </p:nvGrpSpPr>
          <p:grpSpPr>
            <a:xfrm>
              <a:off x="10437217" y="246553"/>
              <a:ext cx="1532712" cy="842559"/>
              <a:chOff x="9331232" y="215532"/>
              <a:chExt cx="2717075" cy="1401542"/>
            </a:xfrm>
            <a:grpFill/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29846" y="215532"/>
                <a:ext cx="818461" cy="1401542"/>
              </a:xfrm>
              <a:prstGeom prst="rect">
                <a:avLst/>
              </a:prstGeom>
              <a:grpFill/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44" t="28261" r="20803" b="32609"/>
              <a:stretch/>
            </p:blipFill>
            <p:spPr>
              <a:xfrm>
                <a:off x="9331232" y="215532"/>
                <a:ext cx="1752600" cy="1401542"/>
              </a:xfrm>
              <a:prstGeom prst="rect">
                <a:avLst/>
              </a:prstGeom>
              <a:grpFill/>
            </p:spPr>
          </p:pic>
        </p:grpSp>
        <p:sp>
          <p:nvSpPr>
            <p:cNvPr id="39" name="Half Frame 38"/>
            <p:cNvSpPr/>
            <p:nvPr/>
          </p:nvSpPr>
          <p:spPr>
            <a:xfrm rot="5400000">
              <a:off x="11464611" y="-156977"/>
              <a:ext cx="570412" cy="884367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object 9"/>
          <p:cNvSpPr/>
          <p:nvPr/>
        </p:nvSpPr>
        <p:spPr>
          <a:xfrm>
            <a:off x="820243" y="651500"/>
            <a:ext cx="2959669" cy="738069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rgbClr val="CAEE16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/>
              <a:t>PENGELOLA KAWASAN:</a:t>
            </a:r>
          </a:p>
          <a:p>
            <a:pPr algn="ctr"/>
            <a:endParaRPr lang="en-US" sz="800" b="1" dirty="0"/>
          </a:p>
          <a:p>
            <a:pPr lvl="0" algn="ctr"/>
            <a:r>
              <a:rPr lang="en-US" sz="1600" b="1" dirty="0"/>
              <a:t>-</a:t>
            </a:r>
            <a:endParaRPr sz="1600" b="1" dirty="0"/>
          </a:p>
        </p:txBody>
      </p:sp>
      <p:sp>
        <p:nvSpPr>
          <p:cNvPr id="50" name="Rectangle 49"/>
          <p:cNvSpPr/>
          <p:nvPr/>
        </p:nvSpPr>
        <p:spPr>
          <a:xfrm>
            <a:off x="2591945" y="3602677"/>
            <a:ext cx="1219031" cy="232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BATULICIN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627530" y="1484784"/>
            <a:ext cx="1868781" cy="1097364"/>
            <a:chOff x="933397" y="1525900"/>
            <a:chExt cx="3077889" cy="1097364"/>
          </a:xfrm>
        </p:grpSpPr>
        <p:sp>
          <p:nvSpPr>
            <p:cNvPr id="27" name="object 98"/>
            <p:cNvSpPr/>
            <p:nvPr/>
          </p:nvSpPr>
          <p:spPr>
            <a:xfrm>
              <a:off x="1853848" y="1575448"/>
              <a:ext cx="2041999" cy="1020268"/>
            </a:xfrm>
            <a:custGeom>
              <a:avLst/>
              <a:gdLst/>
              <a:ahLst/>
              <a:cxnLst/>
              <a:rect l="l" t="t" r="r" b="b"/>
              <a:pathLst>
                <a:path w="1320164" h="1318260">
                  <a:moveTo>
                    <a:pt x="659892" y="0"/>
                  </a:moveTo>
                  <a:lnTo>
                    <a:pt x="612764" y="1655"/>
                  </a:lnTo>
                  <a:lnTo>
                    <a:pt x="566531" y="6546"/>
                  </a:lnTo>
                  <a:lnTo>
                    <a:pt x="521305" y="14562"/>
                  </a:lnTo>
                  <a:lnTo>
                    <a:pt x="477196" y="25590"/>
                  </a:lnTo>
                  <a:lnTo>
                    <a:pt x="434316" y="39520"/>
                  </a:lnTo>
                  <a:lnTo>
                    <a:pt x="392777" y="56239"/>
                  </a:lnTo>
                  <a:lnTo>
                    <a:pt x="352692" y="75636"/>
                  </a:lnTo>
                  <a:lnTo>
                    <a:pt x="314170" y="97600"/>
                  </a:lnTo>
                  <a:lnTo>
                    <a:pt x="277324" y="122018"/>
                  </a:lnTo>
                  <a:lnTo>
                    <a:pt x="242267" y="148780"/>
                  </a:lnTo>
                  <a:lnTo>
                    <a:pt x="209108" y="177773"/>
                  </a:lnTo>
                  <a:lnTo>
                    <a:pt x="177961" y="208886"/>
                  </a:lnTo>
                  <a:lnTo>
                    <a:pt x="148936" y="242007"/>
                  </a:lnTo>
                  <a:lnTo>
                    <a:pt x="122145" y="277026"/>
                  </a:lnTo>
                  <a:lnTo>
                    <a:pt x="97701" y="313829"/>
                  </a:lnTo>
                  <a:lnTo>
                    <a:pt x="75714" y="352306"/>
                  </a:lnTo>
                  <a:lnTo>
                    <a:pt x="56296" y="392345"/>
                  </a:lnTo>
                  <a:lnTo>
                    <a:pt x="39560" y="433834"/>
                  </a:lnTo>
                  <a:lnTo>
                    <a:pt x="25616" y="476662"/>
                  </a:lnTo>
                  <a:lnTo>
                    <a:pt x="14576" y="520717"/>
                  </a:lnTo>
                  <a:lnTo>
                    <a:pt x="6552" y="565888"/>
                  </a:lnTo>
                  <a:lnTo>
                    <a:pt x="1656" y="612063"/>
                  </a:lnTo>
                  <a:lnTo>
                    <a:pt x="0" y="659129"/>
                  </a:lnTo>
                  <a:lnTo>
                    <a:pt x="1656" y="706196"/>
                  </a:lnTo>
                  <a:lnTo>
                    <a:pt x="6552" y="752371"/>
                  </a:lnTo>
                  <a:lnTo>
                    <a:pt x="14576" y="797542"/>
                  </a:lnTo>
                  <a:lnTo>
                    <a:pt x="25616" y="841597"/>
                  </a:lnTo>
                  <a:lnTo>
                    <a:pt x="39560" y="884425"/>
                  </a:lnTo>
                  <a:lnTo>
                    <a:pt x="56296" y="925914"/>
                  </a:lnTo>
                  <a:lnTo>
                    <a:pt x="75714" y="965953"/>
                  </a:lnTo>
                  <a:lnTo>
                    <a:pt x="97701" y="1004430"/>
                  </a:lnTo>
                  <a:lnTo>
                    <a:pt x="122145" y="1041233"/>
                  </a:lnTo>
                  <a:lnTo>
                    <a:pt x="148936" y="1076252"/>
                  </a:lnTo>
                  <a:lnTo>
                    <a:pt x="177961" y="1109373"/>
                  </a:lnTo>
                  <a:lnTo>
                    <a:pt x="209108" y="1140486"/>
                  </a:lnTo>
                  <a:lnTo>
                    <a:pt x="242267" y="1169479"/>
                  </a:lnTo>
                  <a:lnTo>
                    <a:pt x="277324" y="1196241"/>
                  </a:lnTo>
                  <a:lnTo>
                    <a:pt x="314170" y="1220659"/>
                  </a:lnTo>
                  <a:lnTo>
                    <a:pt x="352692" y="1242623"/>
                  </a:lnTo>
                  <a:lnTo>
                    <a:pt x="392777" y="1262020"/>
                  </a:lnTo>
                  <a:lnTo>
                    <a:pt x="434316" y="1278739"/>
                  </a:lnTo>
                  <a:lnTo>
                    <a:pt x="477196" y="1292669"/>
                  </a:lnTo>
                  <a:lnTo>
                    <a:pt x="521305" y="1303697"/>
                  </a:lnTo>
                  <a:lnTo>
                    <a:pt x="566531" y="1311713"/>
                  </a:lnTo>
                  <a:lnTo>
                    <a:pt x="612764" y="1316604"/>
                  </a:lnTo>
                  <a:lnTo>
                    <a:pt x="659892" y="1318260"/>
                  </a:lnTo>
                  <a:lnTo>
                    <a:pt x="707023" y="1316604"/>
                  </a:lnTo>
                  <a:lnTo>
                    <a:pt x="753260" y="1311713"/>
                  </a:lnTo>
                  <a:lnTo>
                    <a:pt x="798490" y="1303697"/>
                  </a:lnTo>
                  <a:lnTo>
                    <a:pt x="842601" y="1292669"/>
                  </a:lnTo>
                  <a:lnTo>
                    <a:pt x="885482" y="1278739"/>
                  </a:lnTo>
                  <a:lnTo>
                    <a:pt x="927022" y="1262020"/>
                  </a:lnTo>
                  <a:lnTo>
                    <a:pt x="967108" y="1242623"/>
                  </a:lnTo>
                  <a:lnTo>
                    <a:pt x="1005630" y="1220659"/>
                  </a:lnTo>
                  <a:lnTo>
                    <a:pt x="1042475" y="1196241"/>
                  </a:lnTo>
                  <a:lnTo>
                    <a:pt x="1077532" y="1169479"/>
                  </a:lnTo>
                  <a:lnTo>
                    <a:pt x="1110690" y="1140486"/>
                  </a:lnTo>
                  <a:lnTo>
                    <a:pt x="1141836" y="1109373"/>
                  </a:lnTo>
                  <a:lnTo>
                    <a:pt x="1170859" y="1076252"/>
                  </a:lnTo>
                  <a:lnTo>
                    <a:pt x="1197648" y="1041233"/>
                  </a:lnTo>
                  <a:lnTo>
                    <a:pt x="1222091" y="1004430"/>
                  </a:lnTo>
                  <a:lnTo>
                    <a:pt x="1244076" y="965953"/>
                  </a:lnTo>
                  <a:lnTo>
                    <a:pt x="1263492" y="925914"/>
                  </a:lnTo>
                  <a:lnTo>
                    <a:pt x="1280227" y="884425"/>
                  </a:lnTo>
                  <a:lnTo>
                    <a:pt x="1294170" y="841597"/>
                  </a:lnTo>
                  <a:lnTo>
                    <a:pt x="1305208" y="797542"/>
                  </a:lnTo>
                  <a:lnTo>
                    <a:pt x="1313231" y="752371"/>
                  </a:lnTo>
                  <a:lnTo>
                    <a:pt x="1318127" y="706196"/>
                  </a:lnTo>
                  <a:lnTo>
                    <a:pt x="1319783" y="659129"/>
                  </a:lnTo>
                  <a:lnTo>
                    <a:pt x="1318127" y="612063"/>
                  </a:lnTo>
                  <a:lnTo>
                    <a:pt x="1313231" y="565888"/>
                  </a:lnTo>
                  <a:lnTo>
                    <a:pt x="1305208" y="520717"/>
                  </a:lnTo>
                  <a:lnTo>
                    <a:pt x="1294170" y="476662"/>
                  </a:lnTo>
                  <a:lnTo>
                    <a:pt x="1280227" y="433834"/>
                  </a:lnTo>
                  <a:lnTo>
                    <a:pt x="1263492" y="392345"/>
                  </a:lnTo>
                  <a:lnTo>
                    <a:pt x="1244076" y="352306"/>
                  </a:lnTo>
                  <a:lnTo>
                    <a:pt x="1222091" y="313829"/>
                  </a:lnTo>
                  <a:lnTo>
                    <a:pt x="1197648" y="277026"/>
                  </a:lnTo>
                  <a:lnTo>
                    <a:pt x="1170859" y="242007"/>
                  </a:lnTo>
                  <a:lnTo>
                    <a:pt x="1141836" y="208886"/>
                  </a:lnTo>
                  <a:lnTo>
                    <a:pt x="1110690" y="177773"/>
                  </a:lnTo>
                  <a:lnTo>
                    <a:pt x="1077532" y="148780"/>
                  </a:lnTo>
                  <a:lnTo>
                    <a:pt x="1042475" y="122018"/>
                  </a:lnTo>
                  <a:lnTo>
                    <a:pt x="1005630" y="97600"/>
                  </a:lnTo>
                  <a:lnTo>
                    <a:pt x="967108" y="75636"/>
                  </a:lnTo>
                  <a:lnTo>
                    <a:pt x="927022" y="56239"/>
                  </a:lnTo>
                  <a:lnTo>
                    <a:pt x="885482" y="39520"/>
                  </a:lnTo>
                  <a:lnTo>
                    <a:pt x="842601" y="25590"/>
                  </a:lnTo>
                  <a:lnTo>
                    <a:pt x="798490" y="14562"/>
                  </a:lnTo>
                  <a:lnTo>
                    <a:pt x="753260" y="6546"/>
                  </a:lnTo>
                  <a:lnTo>
                    <a:pt x="707023" y="1655"/>
                  </a:lnTo>
                  <a:lnTo>
                    <a:pt x="659892" y="0"/>
                  </a:lnTo>
                  <a:close/>
                </a:path>
              </a:pathLst>
            </a:custGeom>
            <a:solidFill>
              <a:srgbClr val="B8D433">
                <a:alpha val="63920"/>
              </a:srgbClr>
            </a:solidFill>
          </p:spPr>
          <p:txBody>
            <a:bodyPr wrap="square" lIns="0" tIns="0" rIns="0" bIns="0" rtlCol="0"/>
            <a:lstStyle/>
            <a:p>
              <a:pPr marL="457200" algn="ctr"/>
              <a:endParaRPr/>
            </a:p>
          </p:txBody>
        </p:sp>
        <p:sp>
          <p:nvSpPr>
            <p:cNvPr id="28" name="object 102"/>
            <p:cNvSpPr/>
            <p:nvPr/>
          </p:nvSpPr>
          <p:spPr>
            <a:xfrm>
              <a:off x="1804632" y="1525900"/>
              <a:ext cx="2142172" cy="1097364"/>
            </a:xfrm>
            <a:custGeom>
              <a:avLst/>
              <a:gdLst/>
              <a:ahLst/>
              <a:cxnLst/>
              <a:rect l="l" t="t" r="r" b="b"/>
              <a:pathLst>
                <a:path w="1499870" h="1498600">
                  <a:moveTo>
                    <a:pt x="0" y="749045"/>
                  </a:moveTo>
                  <a:lnTo>
                    <a:pt x="1475" y="701680"/>
                  </a:lnTo>
                  <a:lnTo>
                    <a:pt x="5842" y="655096"/>
                  </a:lnTo>
                  <a:lnTo>
                    <a:pt x="13012" y="609382"/>
                  </a:lnTo>
                  <a:lnTo>
                    <a:pt x="22899" y="564627"/>
                  </a:lnTo>
                  <a:lnTo>
                    <a:pt x="35414" y="520916"/>
                  </a:lnTo>
                  <a:lnTo>
                    <a:pt x="50470" y="478339"/>
                  </a:lnTo>
                  <a:lnTo>
                    <a:pt x="67978" y="436983"/>
                  </a:lnTo>
                  <a:lnTo>
                    <a:pt x="87851" y="396936"/>
                  </a:lnTo>
                  <a:lnTo>
                    <a:pt x="110001" y="358286"/>
                  </a:lnTo>
                  <a:lnTo>
                    <a:pt x="134340" y="321120"/>
                  </a:lnTo>
                  <a:lnTo>
                    <a:pt x="160780" y="285527"/>
                  </a:lnTo>
                  <a:lnTo>
                    <a:pt x="189233" y="251593"/>
                  </a:lnTo>
                  <a:lnTo>
                    <a:pt x="219613" y="219408"/>
                  </a:lnTo>
                  <a:lnTo>
                    <a:pt x="251830" y="189058"/>
                  </a:lnTo>
                  <a:lnTo>
                    <a:pt x="285796" y="160632"/>
                  </a:lnTo>
                  <a:lnTo>
                    <a:pt x="321425" y="134217"/>
                  </a:lnTo>
                  <a:lnTo>
                    <a:pt x="358629" y="109901"/>
                  </a:lnTo>
                  <a:lnTo>
                    <a:pt x="397318" y="87771"/>
                  </a:lnTo>
                  <a:lnTo>
                    <a:pt x="437407" y="67917"/>
                  </a:lnTo>
                  <a:lnTo>
                    <a:pt x="478806" y="50425"/>
                  </a:lnTo>
                  <a:lnTo>
                    <a:pt x="521428" y="35383"/>
                  </a:lnTo>
                  <a:lnTo>
                    <a:pt x="565185" y="22879"/>
                  </a:lnTo>
                  <a:lnTo>
                    <a:pt x="609989" y="13001"/>
                  </a:lnTo>
                  <a:lnTo>
                    <a:pt x="655753" y="5836"/>
                  </a:lnTo>
                  <a:lnTo>
                    <a:pt x="702388" y="1473"/>
                  </a:lnTo>
                  <a:lnTo>
                    <a:pt x="749808" y="0"/>
                  </a:lnTo>
                  <a:lnTo>
                    <a:pt x="797231" y="1473"/>
                  </a:lnTo>
                  <a:lnTo>
                    <a:pt x="843870" y="5836"/>
                  </a:lnTo>
                  <a:lnTo>
                    <a:pt x="889636" y="13001"/>
                  </a:lnTo>
                  <a:lnTo>
                    <a:pt x="934443" y="22879"/>
                  </a:lnTo>
                  <a:lnTo>
                    <a:pt x="978202" y="35383"/>
                  </a:lnTo>
                  <a:lnTo>
                    <a:pt x="1020825" y="50425"/>
                  </a:lnTo>
                  <a:lnTo>
                    <a:pt x="1062225" y="67917"/>
                  </a:lnTo>
                  <a:lnTo>
                    <a:pt x="1102313" y="87771"/>
                  </a:lnTo>
                  <a:lnTo>
                    <a:pt x="1141003" y="109901"/>
                  </a:lnTo>
                  <a:lnTo>
                    <a:pt x="1178206" y="134217"/>
                  </a:lnTo>
                  <a:lnTo>
                    <a:pt x="1213835" y="160632"/>
                  </a:lnTo>
                  <a:lnTo>
                    <a:pt x="1247801" y="189058"/>
                  </a:lnTo>
                  <a:lnTo>
                    <a:pt x="1280017" y="219408"/>
                  </a:lnTo>
                  <a:lnTo>
                    <a:pt x="1310395" y="251593"/>
                  </a:lnTo>
                  <a:lnTo>
                    <a:pt x="1338847" y="285527"/>
                  </a:lnTo>
                  <a:lnTo>
                    <a:pt x="1365286" y="321120"/>
                  </a:lnTo>
                  <a:lnTo>
                    <a:pt x="1389623" y="358286"/>
                  </a:lnTo>
                  <a:lnTo>
                    <a:pt x="1411772" y="396936"/>
                  </a:lnTo>
                  <a:lnTo>
                    <a:pt x="1431643" y="436983"/>
                  </a:lnTo>
                  <a:lnTo>
                    <a:pt x="1449150" y="478339"/>
                  </a:lnTo>
                  <a:lnTo>
                    <a:pt x="1464204" y="520916"/>
                  </a:lnTo>
                  <a:lnTo>
                    <a:pt x="1476718" y="564627"/>
                  </a:lnTo>
                  <a:lnTo>
                    <a:pt x="1486604" y="609382"/>
                  </a:lnTo>
                  <a:lnTo>
                    <a:pt x="1493774" y="655096"/>
                  </a:lnTo>
                  <a:lnTo>
                    <a:pt x="1498141" y="701680"/>
                  </a:lnTo>
                  <a:lnTo>
                    <a:pt x="1499616" y="749045"/>
                  </a:lnTo>
                  <a:lnTo>
                    <a:pt x="1498141" y="796411"/>
                  </a:lnTo>
                  <a:lnTo>
                    <a:pt x="1493774" y="842995"/>
                  </a:lnTo>
                  <a:lnTo>
                    <a:pt x="1486604" y="888709"/>
                  </a:lnTo>
                  <a:lnTo>
                    <a:pt x="1476718" y="933464"/>
                  </a:lnTo>
                  <a:lnTo>
                    <a:pt x="1464204" y="977175"/>
                  </a:lnTo>
                  <a:lnTo>
                    <a:pt x="1449150" y="1019752"/>
                  </a:lnTo>
                  <a:lnTo>
                    <a:pt x="1431643" y="1061108"/>
                  </a:lnTo>
                  <a:lnTo>
                    <a:pt x="1411772" y="1101155"/>
                  </a:lnTo>
                  <a:lnTo>
                    <a:pt x="1389623" y="1139805"/>
                  </a:lnTo>
                  <a:lnTo>
                    <a:pt x="1365286" y="1176971"/>
                  </a:lnTo>
                  <a:lnTo>
                    <a:pt x="1338847" y="1212564"/>
                  </a:lnTo>
                  <a:lnTo>
                    <a:pt x="1310395" y="1246498"/>
                  </a:lnTo>
                  <a:lnTo>
                    <a:pt x="1280017" y="1278683"/>
                  </a:lnTo>
                  <a:lnTo>
                    <a:pt x="1247801" y="1309033"/>
                  </a:lnTo>
                  <a:lnTo>
                    <a:pt x="1213835" y="1337459"/>
                  </a:lnTo>
                  <a:lnTo>
                    <a:pt x="1178206" y="1363874"/>
                  </a:lnTo>
                  <a:lnTo>
                    <a:pt x="1141003" y="1388190"/>
                  </a:lnTo>
                  <a:lnTo>
                    <a:pt x="1102313" y="1410320"/>
                  </a:lnTo>
                  <a:lnTo>
                    <a:pt x="1062225" y="1430174"/>
                  </a:lnTo>
                  <a:lnTo>
                    <a:pt x="1020825" y="1447666"/>
                  </a:lnTo>
                  <a:lnTo>
                    <a:pt x="978202" y="1462708"/>
                  </a:lnTo>
                  <a:lnTo>
                    <a:pt x="934443" y="1475212"/>
                  </a:lnTo>
                  <a:lnTo>
                    <a:pt x="889636" y="1485090"/>
                  </a:lnTo>
                  <a:lnTo>
                    <a:pt x="843870" y="1492255"/>
                  </a:lnTo>
                  <a:lnTo>
                    <a:pt x="797231" y="1496618"/>
                  </a:lnTo>
                  <a:lnTo>
                    <a:pt x="749808" y="1498091"/>
                  </a:lnTo>
                  <a:lnTo>
                    <a:pt x="702388" y="1496618"/>
                  </a:lnTo>
                  <a:lnTo>
                    <a:pt x="655753" y="1492255"/>
                  </a:lnTo>
                  <a:lnTo>
                    <a:pt x="609989" y="1485090"/>
                  </a:lnTo>
                  <a:lnTo>
                    <a:pt x="565185" y="1475212"/>
                  </a:lnTo>
                  <a:lnTo>
                    <a:pt x="521428" y="1462708"/>
                  </a:lnTo>
                  <a:lnTo>
                    <a:pt x="478806" y="1447666"/>
                  </a:lnTo>
                  <a:lnTo>
                    <a:pt x="437407" y="1430174"/>
                  </a:lnTo>
                  <a:lnTo>
                    <a:pt x="397318" y="1410320"/>
                  </a:lnTo>
                  <a:lnTo>
                    <a:pt x="358629" y="1388190"/>
                  </a:lnTo>
                  <a:lnTo>
                    <a:pt x="321425" y="1363874"/>
                  </a:lnTo>
                  <a:lnTo>
                    <a:pt x="285796" y="1337459"/>
                  </a:lnTo>
                  <a:lnTo>
                    <a:pt x="251830" y="1309033"/>
                  </a:lnTo>
                  <a:lnTo>
                    <a:pt x="219613" y="1278683"/>
                  </a:lnTo>
                  <a:lnTo>
                    <a:pt x="189233" y="1246498"/>
                  </a:lnTo>
                  <a:lnTo>
                    <a:pt x="160780" y="1212564"/>
                  </a:lnTo>
                  <a:lnTo>
                    <a:pt x="134340" y="1176971"/>
                  </a:lnTo>
                  <a:lnTo>
                    <a:pt x="110001" y="1139805"/>
                  </a:lnTo>
                  <a:lnTo>
                    <a:pt x="87851" y="1101155"/>
                  </a:lnTo>
                  <a:lnTo>
                    <a:pt x="67978" y="1061108"/>
                  </a:lnTo>
                  <a:lnTo>
                    <a:pt x="50470" y="1019752"/>
                  </a:lnTo>
                  <a:lnTo>
                    <a:pt x="35414" y="977175"/>
                  </a:lnTo>
                  <a:lnTo>
                    <a:pt x="22899" y="933464"/>
                  </a:lnTo>
                  <a:lnTo>
                    <a:pt x="13012" y="888709"/>
                  </a:lnTo>
                  <a:lnTo>
                    <a:pt x="5842" y="842995"/>
                  </a:lnTo>
                  <a:lnTo>
                    <a:pt x="1475" y="796411"/>
                  </a:lnTo>
                  <a:lnTo>
                    <a:pt x="0" y="749045"/>
                  </a:lnTo>
                  <a:close/>
                </a:path>
              </a:pathLst>
            </a:custGeom>
            <a:ln w="19812">
              <a:solidFill>
                <a:srgbClr val="7E7E7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pPr marL="457200" algn="ctr"/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33397" y="1528802"/>
              <a:ext cx="3077889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48640" algn="ctr"/>
              <a:r>
                <a:rPr lang="en-US" sz="1600" b="1" dirty="0"/>
                <a:t>LUAS</a:t>
              </a:r>
            </a:p>
            <a:p>
              <a:pPr marL="548640" algn="ctr"/>
              <a:r>
                <a:rPr lang="en-US" sz="1600" dirty="0"/>
                <a:t>1.017</a:t>
              </a:r>
            </a:p>
            <a:p>
              <a:pPr marL="548640" algn="ctr"/>
              <a:r>
                <a:rPr lang="en-US" sz="1600" dirty="0"/>
                <a:t>(BWP 3.363</a:t>
              </a:r>
            </a:p>
            <a:p>
              <a:pPr marL="548640" algn="ctr"/>
              <a:r>
                <a:rPr lang="en-US" sz="1600" dirty="0"/>
                <a:t>Ha)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2583072" y="3772658"/>
            <a:ext cx="1219031" cy="232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MEKAR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PUTIH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387250" y="3717032"/>
            <a:ext cx="1219031" cy="232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MANTUIL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-108520" y="1340768"/>
            <a:ext cx="3285260" cy="4698492"/>
            <a:chOff x="4466844" y="160020"/>
            <a:chExt cx="3285260" cy="4698492"/>
          </a:xfrm>
        </p:grpSpPr>
        <p:sp>
          <p:nvSpPr>
            <p:cNvPr id="31" name="object 11"/>
            <p:cNvSpPr/>
            <p:nvPr/>
          </p:nvSpPr>
          <p:spPr>
            <a:xfrm>
              <a:off x="4466844" y="160020"/>
              <a:ext cx="3044952" cy="46984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5837904" y="1384314"/>
              <a:ext cx="341630" cy="342900"/>
            </a:xfrm>
            <a:custGeom>
              <a:avLst/>
              <a:gdLst/>
              <a:ahLst/>
              <a:cxnLst/>
              <a:rect l="l" t="t" r="r" b="b"/>
              <a:pathLst>
                <a:path w="341629" h="342900">
                  <a:moveTo>
                    <a:pt x="170687" y="0"/>
                  </a:moveTo>
                  <a:lnTo>
                    <a:pt x="125324" y="6120"/>
                  </a:lnTo>
                  <a:lnTo>
                    <a:pt x="84553" y="23396"/>
                  </a:lnTo>
                  <a:lnTo>
                    <a:pt x="50006" y="50196"/>
                  </a:lnTo>
                  <a:lnTo>
                    <a:pt x="23311" y="84892"/>
                  </a:lnTo>
                  <a:lnTo>
                    <a:pt x="6099" y="125853"/>
                  </a:lnTo>
                  <a:lnTo>
                    <a:pt x="0" y="171450"/>
                  </a:lnTo>
                  <a:lnTo>
                    <a:pt x="6099" y="217046"/>
                  </a:lnTo>
                  <a:lnTo>
                    <a:pt x="23311" y="258007"/>
                  </a:lnTo>
                  <a:lnTo>
                    <a:pt x="50006" y="292703"/>
                  </a:lnTo>
                  <a:lnTo>
                    <a:pt x="84553" y="319503"/>
                  </a:lnTo>
                  <a:lnTo>
                    <a:pt x="125324" y="336779"/>
                  </a:lnTo>
                  <a:lnTo>
                    <a:pt x="170687" y="342900"/>
                  </a:lnTo>
                  <a:lnTo>
                    <a:pt x="216051" y="336779"/>
                  </a:lnTo>
                  <a:lnTo>
                    <a:pt x="256822" y="319503"/>
                  </a:lnTo>
                  <a:lnTo>
                    <a:pt x="291369" y="292703"/>
                  </a:lnTo>
                  <a:lnTo>
                    <a:pt x="318064" y="258007"/>
                  </a:lnTo>
                  <a:lnTo>
                    <a:pt x="335276" y="217046"/>
                  </a:lnTo>
                  <a:lnTo>
                    <a:pt x="341375" y="171450"/>
                  </a:lnTo>
                  <a:lnTo>
                    <a:pt x="335276" y="125853"/>
                  </a:lnTo>
                  <a:lnTo>
                    <a:pt x="318064" y="84892"/>
                  </a:lnTo>
                  <a:lnTo>
                    <a:pt x="291369" y="50196"/>
                  </a:lnTo>
                  <a:lnTo>
                    <a:pt x="256822" y="23396"/>
                  </a:lnTo>
                  <a:lnTo>
                    <a:pt x="216051" y="6120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0D7EB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4"/>
            <p:cNvSpPr/>
            <p:nvPr/>
          </p:nvSpPr>
          <p:spPr>
            <a:xfrm>
              <a:off x="6887869" y="3886434"/>
              <a:ext cx="864235" cy="866140"/>
            </a:xfrm>
            <a:custGeom>
              <a:avLst/>
              <a:gdLst/>
              <a:ahLst/>
              <a:cxnLst/>
              <a:rect l="l" t="t" r="r" b="b"/>
              <a:pathLst>
                <a:path w="864234" h="866139">
                  <a:moveTo>
                    <a:pt x="432053" y="0"/>
                  </a:moveTo>
                  <a:lnTo>
                    <a:pt x="384974" y="2539"/>
                  </a:lnTo>
                  <a:lnTo>
                    <a:pt x="339363" y="9983"/>
                  </a:lnTo>
                  <a:lnTo>
                    <a:pt x="295485" y="22067"/>
                  </a:lnTo>
                  <a:lnTo>
                    <a:pt x="253603" y="38526"/>
                  </a:lnTo>
                  <a:lnTo>
                    <a:pt x="213980" y="59097"/>
                  </a:lnTo>
                  <a:lnTo>
                    <a:pt x="176881" y="83515"/>
                  </a:lnTo>
                  <a:lnTo>
                    <a:pt x="142568" y="111516"/>
                  </a:lnTo>
                  <a:lnTo>
                    <a:pt x="111305" y="142836"/>
                  </a:lnTo>
                  <a:lnTo>
                    <a:pt x="83356" y="177210"/>
                  </a:lnTo>
                  <a:lnTo>
                    <a:pt x="58984" y="214375"/>
                  </a:lnTo>
                  <a:lnTo>
                    <a:pt x="38452" y="254067"/>
                  </a:lnTo>
                  <a:lnTo>
                    <a:pt x="22024" y="296021"/>
                  </a:lnTo>
                  <a:lnTo>
                    <a:pt x="9964" y="339973"/>
                  </a:lnTo>
                  <a:lnTo>
                    <a:pt x="2535" y="385660"/>
                  </a:lnTo>
                  <a:lnTo>
                    <a:pt x="0" y="432815"/>
                  </a:lnTo>
                  <a:lnTo>
                    <a:pt x="2535" y="479971"/>
                  </a:lnTo>
                  <a:lnTo>
                    <a:pt x="9964" y="525658"/>
                  </a:lnTo>
                  <a:lnTo>
                    <a:pt x="22024" y="569610"/>
                  </a:lnTo>
                  <a:lnTo>
                    <a:pt x="38452" y="611564"/>
                  </a:lnTo>
                  <a:lnTo>
                    <a:pt x="58984" y="651256"/>
                  </a:lnTo>
                  <a:lnTo>
                    <a:pt x="83356" y="688421"/>
                  </a:lnTo>
                  <a:lnTo>
                    <a:pt x="111305" y="722795"/>
                  </a:lnTo>
                  <a:lnTo>
                    <a:pt x="142568" y="754115"/>
                  </a:lnTo>
                  <a:lnTo>
                    <a:pt x="176881" y="782116"/>
                  </a:lnTo>
                  <a:lnTo>
                    <a:pt x="213980" y="806534"/>
                  </a:lnTo>
                  <a:lnTo>
                    <a:pt x="253603" y="827105"/>
                  </a:lnTo>
                  <a:lnTo>
                    <a:pt x="295485" y="843564"/>
                  </a:lnTo>
                  <a:lnTo>
                    <a:pt x="339363" y="855648"/>
                  </a:lnTo>
                  <a:lnTo>
                    <a:pt x="384974" y="863091"/>
                  </a:lnTo>
                  <a:lnTo>
                    <a:pt x="432053" y="865631"/>
                  </a:lnTo>
                  <a:lnTo>
                    <a:pt x="479133" y="863091"/>
                  </a:lnTo>
                  <a:lnTo>
                    <a:pt x="524744" y="855648"/>
                  </a:lnTo>
                  <a:lnTo>
                    <a:pt x="568622" y="843564"/>
                  </a:lnTo>
                  <a:lnTo>
                    <a:pt x="610504" y="827105"/>
                  </a:lnTo>
                  <a:lnTo>
                    <a:pt x="650127" y="806534"/>
                  </a:lnTo>
                  <a:lnTo>
                    <a:pt x="687226" y="782116"/>
                  </a:lnTo>
                  <a:lnTo>
                    <a:pt x="721539" y="754115"/>
                  </a:lnTo>
                  <a:lnTo>
                    <a:pt x="752802" y="722795"/>
                  </a:lnTo>
                  <a:lnTo>
                    <a:pt x="780751" y="688421"/>
                  </a:lnTo>
                  <a:lnTo>
                    <a:pt x="805123" y="651256"/>
                  </a:lnTo>
                  <a:lnTo>
                    <a:pt x="825655" y="611564"/>
                  </a:lnTo>
                  <a:lnTo>
                    <a:pt x="842083" y="569610"/>
                  </a:lnTo>
                  <a:lnTo>
                    <a:pt x="854143" y="525658"/>
                  </a:lnTo>
                  <a:lnTo>
                    <a:pt x="861572" y="479971"/>
                  </a:lnTo>
                  <a:lnTo>
                    <a:pt x="864107" y="432815"/>
                  </a:lnTo>
                  <a:lnTo>
                    <a:pt x="861572" y="385660"/>
                  </a:lnTo>
                  <a:lnTo>
                    <a:pt x="854143" y="339973"/>
                  </a:lnTo>
                  <a:lnTo>
                    <a:pt x="842083" y="296021"/>
                  </a:lnTo>
                  <a:lnTo>
                    <a:pt x="825655" y="254067"/>
                  </a:lnTo>
                  <a:lnTo>
                    <a:pt x="805123" y="214375"/>
                  </a:lnTo>
                  <a:lnTo>
                    <a:pt x="780751" y="177210"/>
                  </a:lnTo>
                  <a:lnTo>
                    <a:pt x="752802" y="142836"/>
                  </a:lnTo>
                  <a:lnTo>
                    <a:pt x="721539" y="111516"/>
                  </a:lnTo>
                  <a:lnTo>
                    <a:pt x="687226" y="83515"/>
                  </a:lnTo>
                  <a:lnTo>
                    <a:pt x="650127" y="59097"/>
                  </a:lnTo>
                  <a:lnTo>
                    <a:pt x="610504" y="38526"/>
                  </a:lnTo>
                  <a:lnTo>
                    <a:pt x="568622" y="22067"/>
                  </a:lnTo>
                  <a:lnTo>
                    <a:pt x="524744" y="9983"/>
                  </a:lnTo>
                  <a:lnTo>
                    <a:pt x="479133" y="2539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0D7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6"/>
            <p:cNvSpPr/>
            <p:nvPr/>
          </p:nvSpPr>
          <p:spPr>
            <a:xfrm flipV="1">
              <a:off x="5989696" y="1552373"/>
              <a:ext cx="885745" cy="2784107"/>
            </a:xfrm>
            <a:custGeom>
              <a:avLst/>
              <a:gdLst/>
              <a:ahLst/>
              <a:cxnLst/>
              <a:rect l="l" t="t" r="r" b="b"/>
              <a:pathLst>
                <a:path w="2520950" h="806450">
                  <a:moveTo>
                    <a:pt x="0" y="806196"/>
                  </a:moveTo>
                  <a:lnTo>
                    <a:pt x="0" y="0"/>
                  </a:lnTo>
                </a:path>
                <a:path w="2520950" h="806450">
                  <a:moveTo>
                    <a:pt x="0" y="0"/>
                  </a:moveTo>
                  <a:lnTo>
                    <a:pt x="2520569" y="0"/>
                  </a:lnTo>
                </a:path>
              </a:pathLst>
            </a:custGeom>
            <a:ln w="6096">
              <a:solidFill>
                <a:srgbClr val="0D7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Rectangle 51"/>
          <p:cNvSpPr/>
          <p:nvPr/>
        </p:nvSpPr>
        <p:spPr>
          <a:xfrm>
            <a:off x="2140523" y="5370401"/>
            <a:ext cx="1219031" cy="232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SERADANG</a:t>
            </a:r>
          </a:p>
        </p:txBody>
      </p:sp>
    </p:spTree>
    <p:extLst>
      <p:ext uri="{BB962C8B-B14F-4D97-AF65-F5344CB8AC3E}">
        <p14:creationId xmlns:p14="http://schemas.microsoft.com/office/powerpoint/2010/main" val="1142219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3435A2-5D6C-4498-A3CE-59DA3326E30F}"/>
              </a:ext>
            </a:extLst>
          </p:cNvPr>
          <p:cNvSpPr/>
          <p:nvPr/>
        </p:nvSpPr>
        <p:spPr>
          <a:xfrm>
            <a:off x="0" y="6595058"/>
            <a:ext cx="9144000" cy="262942"/>
          </a:xfrm>
          <a:prstGeom prst="rect">
            <a:avLst/>
          </a:prstGeom>
          <a:solidFill>
            <a:srgbClr val="0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5D5F9-61AD-484A-80BC-625A95AA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554" y="5281142"/>
            <a:ext cx="1742874" cy="1398947"/>
          </a:xfrm>
          <a:prstGeom prst="rect">
            <a:avLst/>
          </a:prstGeom>
        </p:spPr>
      </p:pic>
      <p:sp>
        <p:nvSpPr>
          <p:cNvPr id="25" name="object 9"/>
          <p:cNvSpPr/>
          <p:nvPr/>
        </p:nvSpPr>
        <p:spPr>
          <a:xfrm>
            <a:off x="3905860" y="651500"/>
            <a:ext cx="2466340" cy="1841396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rgbClr val="4AACC5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>
                <a:solidFill>
                  <a:schemeClr val="bg1"/>
                </a:solidFill>
              </a:rPr>
              <a:t>DASAR HUKUM </a:t>
            </a:r>
          </a:p>
          <a:p>
            <a:pPr marL="91440" algn="ctr"/>
            <a:r>
              <a:rPr lang="en-US" sz="1400" b="1" dirty="0">
                <a:solidFill>
                  <a:schemeClr val="bg1"/>
                </a:solidFill>
              </a:rPr>
              <a:t>PERUNTUKAN KAWASAN:</a:t>
            </a:r>
          </a:p>
          <a:p>
            <a:pPr marL="171450" lvl="0"/>
            <a:endParaRPr lang="en-US" sz="1400" dirty="0">
              <a:solidFill>
                <a:schemeClr val="bg1"/>
              </a:solidFill>
            </a:endParaRPr>
          </a:p>
          <a:p>
            <a:pPr marL="45720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PERDA RPIP</a:t>
            </a:r>
          </a:p>
          <a:p>
            <a:pPr marL="45720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PERDA RTRWK</a:t>
            </a:r>
          </a:p>
          <a:p>
            <a:pPr marL="45720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PERDA RPIK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</a:p>
          <a:p>
            <a:pPr marL="45720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IUKI Non </a:t>
            </a:r>
            <a:r>
              <a:rPr lang="en-US" sz="1400" dirty="0" err="1">
                <a:solidFill>
                  <a:schemeClr val="bg1"/>
                </a:solidFill>
              </a:rPr>
              <a:t>Efektif</a:t>
            </a:r>
            <a:endParaRPr sz="1400" b="1" dirty="0">
              <a:solidFill>
                <a:schemeClr val="bg1"/>
              </a:solidFill>
            </a:endParaRPr>
          </a:p>
        </p:txBody>
      </p:sp>
      <p:sp>
        <p:nvSpPr>
          <p:cNvPr id="33" name="object 9"/>
          <p:cNvSpPr/>
          <p:nvPr/>
        </p:nvSpPr>
        <p:spPr>
          <a:xfrm>
            <a:off x="6300192" y="2606101"/>
            <a:ext cx="2466340" cy="966915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>
                <a:solidFill>
                  <a:schemeClr val="bg1"/>
                </a:solidFill>
              </a:rPr>
              <a:t>INFRASTRUKTUR </a:t>
            </a:r>
          </a:p>
          <a:p>
            <a:pPr marL="91440" algn="ctr"/>
            <a:r>
              <a:rPr lang="en-US" sz="1400" b="1" dirty="0">
                <a:solidFill>
                  <a:schemeClr val="bg1"/>
                </a:solidFill>
              </a:rPr>
              <a:t>EKSISTING: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marL="274320" indent="-182880" algn="ctr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4" name="object 9"/>
          <p:cNvSpPr/>
          <p:nvPr/>
        </p:nvSpPr>
        <p:spPr>
          <a:xfrm>
            <a:off x="3895847" y="2595716"/>
            <a:ext cx="2260329" cy="1337340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/>
              <a:t>DOKUMEN</a:t>
            </a:r>
          </a:p>
          <a:p>
            <a:pPr marL="91440" algn="ctr"/>
            <a:r>
              <a:rPr lang="en-US" sz="1400" b="1" dirty="0"/>
              <a:t>PERENCANAAN:</a:t>
            </a:r>
          </a:p>
          <a:p>
            <a:pPr marL="91440" algn="ctr"/>
            <a:endParaRPr lang="en-US" sz="800" b="1" dirty="0"/>
          </a:p>
          <a:p>
            <a:pPr marL="457200" indent="-171450">
              <a:buFont typeface="Arial" pitchFamily="34" charset="0"/>
              <a:buChar char="•"/>
            </a:pPr>
            <a:r>
              <a:rPr lang="en-US" sz="1600" b="1" dirty="0"/>
              <a:t>MP</a:t>
            </a:r>
            <a:endParaRPr lang="en-US" sz="1400" b="1" dirty="0"/>
          </a:p>
          <a:p>
            <a:pPr marL="102870"/>
            <a:r>
              <a:rPr lang="en-US" sz="1400" b="1" dirty="0"/>
              <a:t> </a:t>
            </a:r>
            <a:endParaRPr sz="1400" b="1" dirty="0"/>
          </a:p>
        </p:txBody>
      </p:sp>
      <p:sp>
        <p:nvSpPr>
          <p:cNvPr id="35" name="object 9"/>
          <p:cNvSpPr/>
          <p:nvPr/>
        </p:nvSpPr>
        <p:spPr>
          <a:xfrm>
            <a:off x="6228183" y="3645024"/>
            <a:ext cx="2915817" cy="1464074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/>
              <a:t>HAMBATAN </a:t>
            </a:r>
          </a:p>
          <a:p>
            <a:pPr algn="ctr"/>
            <a:r>
              <a:rPr lang="en-US" sz="1400" b="1" dirty="0"/>
              <a:t>PENGEMBANGAN KAWASAN</a:t>
            </a:r>
            <a:r>
              <a:rPr lang="en-US" sz="1400" dirty="0">
                <a:solidFill>
                  <a:schemeClr val="bg1"/>
                </a:solidFill>
              </a:rPr>
              <a:t>: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marL="182880"/>
            <a:r>
              <a:rPr lang="en-US" sz="1400" b="1" dirty="0"/>
              <a:t>Perusahaan </a:t>
            </a:r>
            <a:r>
              <a:rPr lang="en-US" sz="1400" b="1" dirty="0" err="1"/>
              <a:t>Kawasan</a:t>
            </a:r>
            <a:r>
              <a:rPr lang="en-US" sz="1400" b="1" dirty="0"/>
              <a:t> </a:t>
            </a:r>
            <a:r>
              <a:rPr lang="en-US" sz="1400" b="1" dirty="0" err="1"/>
              <a:t>sedang</a:t>
            </a:r>
            <a:r>
              <a:rPr lang="en-US" sz="1400" b="1" dirty="0"/>
              <a:t> </a:t>
            </a:r>
          </a:p>
          <a:p>
            <a:pPr marL="182880"/>
            <a:r>
              <a:rPr lang="en-US" sz="1400" b="1" dirty="0"/>
              <a:t>proses </a:t>
            </a:r>
            <a:r>
              <a:rPr lang="en-US" sz="1400" b="1" dirty="0" err="1"/>
              <a:t>menyiapkan</a:t>
            </a:r>
            <a:r>
              <a:rPr lang="en-US" sz="1400" b="1" dirty="0"/>
              <a:t> AMDAL </a:t>
            </a:r>
          </a:p>
          <a:p>
            <a:pPr marL="182880"/>
            <a:r>
              <a:rPr lang="en-US" sz="1400" b="1" dirty="0" err="1"/>
              <a:t>Kawasan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6" name="object 9"/>
          <p:cNvSpPr/>
          <p:nvPr/>
        </p:nvSpPr>
        <p:spPr>
          <a:xfrm>
            <a:off x="3457160" y="4061134"/>
            <a:ext cx="2699015" cy="1978126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b="1" dirty="0"/>
              <a:t>INDUSTRI EKSISTING</a:t>
            </a:r>
          </a:p>
          <a:p>
            <a:pPr algn="ctr"/>
            <a:r>
              <a:rPr lang="en-US" sz="1400" b="1" dirty="0"/>
              <a:t>(Ton/</a:t>
            </a:r>
            <a:r>
              <a:rPr lang="en-US" sz="1400" b="1" dirty="0" err="1"/>
              <a:t>Bulan</a:t>
            </a:r>
            <a:r>
              <a:rPr lang="en-US" sz="1400" b="1" dirty="0"/>
              <a:t>):</a:t>
            </a:r>
          </a:p>
          <a:p>
            <a:pPr marL="80010" algn="ctr"/>
            <a:endParaRPr lang="en-US" sz="1400" b="1" dirty="0"/>
          </a:p>
          <a:p>
            <a:pPr marL="274320" indent="-182880">
              <a:buFont typeface="Arial" pitchFamily="34" charset="0"/>
              <a:buChar char="•"/>
            </a:pPr>
            <a:r>
              <a:rPr lang="en-US" sz="1400" b="1" dirty="0"/>
              <a:t>PT </a:t>
            </a:r>
            <a:r>
              <a:rPr lang="en-US" sz="1400" b="1" dirty="0" err="1"/>
              <a:t>Hasnur</a:t>
            </a:r>
            <a:r>
              <a:rPr lang="en-US" sz="1400" b="1" dirty="0"/>
              <a:t> Citra </a:t>
            </a:r>
            <a:r>
              <a:rPr lang="en-US" sz="1400" b="1" dirty="0" err="1"/>
              <a:t>Terpadu</a:t>
            </a:r>
            <a:endParaRPr lang="en-US" sz="1400" b="1" dirty="0"/>
          </a:p>
          <a:p>
            <a:pPr marL="274320" indent="-182880">
              <a:buFont typeface="Arial" pitchFamily="34" charset="0"/>
              <a:buChar char="•"/>
            </a:pPr>
            <a:r>
              <a:rPr lang="en-US" sz="1400" b="1" dirty="0"/>
              <a:t>PT </a:t>
            </a:r>
            <a:r>
              <a:rPr lang="en-US" sz="1400" b="1" dirty="0" err="1"/>
              <a:t>Kharisma</a:t>
            </a:r>
            <a:r>
              <a:rPr lang="en-US" sz="1400" b="1" dirty="0"/>
              <a:t> </a:t>
            </a:r>
            <a:r>
              <a:rPr lang="en-US" sz="1400" b="1" dirty="0" err="1"/>
              <a:t>Inti</a:t>
            </a:r>
            <a:r>
              <a:rPr lang="en-US" sz="1400" b="1" dirty="0"/>
              <a:t> Usaha</a:t>
            </a:r>
          </a:p>
          <a:p>
            <a:pPr marL="274320" indent="-182880">
              <a:buFont typeface="Arial" pitchFamily="34" charset="0"/>
              <a:buChar char="•"/>
            </a:pPr>
            <a:r>
              <a:rPr lang="en-US" sz="1400" b="1" dirty="0"/>
              <a:t>PT </a:t>
            </a:r>
            <a:r>
              <a:rPr lang="en-US" sz="1400" b="1" dirty="0" err="1"/>
              <a:t>Kharisma</a:t>
            </a:r>
            <a:r>
              <a:rPr lang="en-US" sz="1400" b="1" dirty="0"/>
              <a:t> </a:t>
            </a:r>
            <a:r>
              <a:rPr lang="en-US" sz="1400" b="1" dirty="0" err="1"/>
              <a:t>Alam</a:t>
            </a:r>
            <a:r>
              <a:rPr lang="en-US" sz="1400" b="1" dirty="0"/>
              <a:t> </a:t>
            </a:r>
            <a:r>
              <a:rPr lang="en-US" sz="1400" b="1" dirty="0" err="1"/>
              <a:t>Persada</a:t>
            </a:r>
            <a:endParaRPr lang="en-US" sz="1400" b="1" dirty="0"/>
          </a:p>
          <a:p>
            <a:pPr marL="274320" indent="-182880">
              <a:buFont typeface="Arial" pitchFamily="34" charset="0"/>
              <a:buChar char="•"/>
            </a:pPr>
            <a:r>
              <a:rPr lang="en-US" sz="1400" b="1" dirty="0"/>
              <a:t>(</a:t>
            </a:r>
            <a:r>
              <a:rPr lang="en-US" sz="1400" b="1" dirty="0" err="1"/>
              <a:t>masing</a:t>
            </a:r>
            <a:r>
              <a:rPr lang="en-US" sz="1400" b="1" dirty="0"/>
              <a:t> </a:t>
            </a:r>
            <a:r>
              <a:rPr lang="en-US" sz="1400" b="1" dirty="0" err="1"/>
              <a:t>masing</a:t>
            </a:r>
            <a:r>
              <a:rPr lang="en-US" sz="1400" b="1" dirty="0"/>
              <a:t> </a:t>
            </a:r>
            <a:r>
              <a:rPr lang="en-US" sz="1400" b="1" dirty="0" err="1"/>
              <a:t>kapasitas</a:t>
            </a:r>
            <a:r>
              <a:rPr lang="en-US" sz="1400" b="1" dirty="0"/>
              <a:t>   </a:t>
            </a:r>
            <a:r>
              <a:rPr lang="en-US" sz="1400" b="1" dirty="0" err="1"/>
              <a:t>terpasang</a:t>
            </a:r>
            <a:r>
              <a:rPr lang="en-US" sz="1400" b="1" dirty="0"/>
              <a:t> CPO 45 Ton/jam)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596336" y="41196"/>
            <a:ext cx="1471676" cy="651500"/>
            <a:chOff x="10437217" y="1"/>
            <a:chExt cx="1754783" cy="1089111"/>
          </a:xfrm>
          <a:solidFill>
            <a:schemeClr val="accent1">
              <a:lumMod val="75000"/>
            </a:schemeClr>
          </a:solidFill>
        </p:grpSpPr>
        <p:grpSp>
          <p:nvGrpSpPr>
            <p:cNvPr id="38" name="Group 37"/>
            <p:cNvGrpSpPr/>
            <p:nvPr/>
          </p:nvGrpSpPr>
          <p:grpSpPr>
            <a:xfrm>
              <a:off x="10437217" y="246553"/>
              <a:ext cx="1532712" cy="842559"/>
              <a:chOff x="9331232" y="215532"/>
              <a:chExt cx="2717075" cy="1401542"/>
            </a:xfrm>
            <a:grpFill/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29846" y="215532"/>
                <a:ext cx="818461" cy="1401542"/>
              </a:xfrm>
              <a:prstGeom prst="rect">
                <a:avLst/>
              </a:prstGeom>
              <a:grpFill/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44" t="28261" r="20803" b="32609"/>
              <a:stretch/>
            </p:blipFill>
            <p:spPr>
              <a:xfrm>
                <a:off x="9331232" y="215532"/>
                <a:ext cx="1752600" cy="1401542"/>
              </a:xfrm>
              <a:prstGeom prst="rect">
                <a:avLst/>
              </a:prstGeom>
              <a:grpFill/>
            </p:spPr>
          </p:pic>
        </p:grpSp>
        <p:sp>
          <p:nvSpPr>
            <p:cNvPr id="39" name="Half Frame 38"/>
            <p:cNvSpPr/>
            <p:nvPr/>
          </p:nvSpPr>
          <p:spPr>
            <a:xfrm rot="5400000">
              <a:off x="11464611" y="-156977"/>
              <a:ext cx="570412" cy="884367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object 9"/>
          <p:cNvSpPr/>
          <p:nvPr/>
        </p:nvSpPr>
        <p:spPr>
          <a:xfrm>
            <a:off x="820243" y="651500"/>
            <a:ext cx="2959669" cy="920698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rgbClr val="CAEE16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/>
              <a:t>PENGELOLA KAWASAN:</a:t>
            </a:r>
          </a:p>
          <a:p>
            <a:pPr algn="ctr"/>
            <a:endParaRPr lang="en-US" sz="800" b="1" dirty="0"/>
          </a:p>
          <a:p>
            <a:pPr lvl="0" algn="ctr"/>
            <a:r>
              <a:rPr lang="en-US" sz="1400" b="1" dirty="0"/>
              <a:t>PT Momentum Sejahtera </a:t>
            </a:r>
            <a:r>
              <a:rPr lang="en-US" sz="1400" b="1" dirty="0" err="1"/>
              <a:t>Abadi</a:t>
            </a:r>
            <a:r>
              <a:rPr lang="en-US" sz="1400" b="1" dirty="0"/>
              <a:t>    (IUKI Non </a:t>
            </a:r>
            <a:r>
              <a:rPr lang="en-US" sz="1400" b="1" dirty="0" err="1"/>
              <a:t>Efektif</a:t>
            </a:r>
            <a:r>
              <a:rPr lang="en-US" sz="1400" b="1" dirty="0"/>
              <a:t> 07.08.2020)</a:t>
            </a:r>
            <a:endParaRPr sz="1400" b="1" dirty="0"/>
          </a:p>
        </p:txBody>
      </p:sp>
      <p:sp>
        <p:nvSpPr>
          <p:cNvPr id="50" name="Rectangle 49"/>
          <p:cNvSpPr/>
          <p:nvPr/>
        </p:nvSpPr>
        <p:spPr>
          <a:xfrm>
            <a:off x="2591945" y="3602677"/>
            <a:ext cx="1219031" cy="232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BATULICIN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39024" y="1611556"/>
            <a:ext cx="1518136" cy="1097364"/>
            <a:chOff x="1446427" y="1525900"/>
            <a:chExt cx="2500377" cy="1097364"/>
          </a:xfrm>
        </p:grpSpPr>
        <p:sp>
          <p:nvSpPr>
            <p:cNvPr id="27" name="object 98"/>
            <p:cNvSpPr/>
            <p:nvPr/>
          </p:nvSpPr>
          <p:spPr>
            <a:xfrm>
              <a:off x="1853848" y="1570612"/>
              <a:ext cx="2041999" cy="1020268"/>
            </a:xfrm>
            <a:custGeom>
              <a:avLst/>
              <a:gdLst/>
              <a:ahLst/>
              <a:cxnLst/>
              <a:rect l="l" t="t" r="r" b="b"/>
              <a:pathLst>
                <a:path w="1320164" h="1318260">
                  <a:moveTo>
                    <a:pt x="659892" y="0"/>
                  </a:moveTo>
                  <a:lnTo>
                    <a:pt x="612764" y="1655"/>
                  </a:lnTo>
                  <a:lnTo>
                    <a:pt x="566531" y="6546"/>
                  </a:lnTo>
                  <a:lnTo>
                    <a:pt x="521305" y="14562"/>
                  </a:lnTo>
                  <a:lnTo>
                    <a:pt x="477196" y="25590"/>
                  </a:lnTo>
                  <a:lnTo>
                    <a:pt x="434316" y="39520"/>
                  </a:lnTo>
                  <a:lnTo>
                    <a:pt x="392777" y="56239"/>
                  </a:lnTo>
                  <a:lnTo>
                    <a:pt x="352692" y="75636"/>
                  </a:lnTo>
                  <a:lnTo>
                    <a:pt x="314170" y="97600"/>
                  </a:lnTo>
                  <a:lnTo>
                    <a:pt x="277324" y="122018"/>
                  </a:lnTo>
                  <a:lnTo>
                    <a:pt x="242267" y="148780"/>
                  </a:lnTo>
                  <a:lnTo>
                    <a:pt x="209108" y="177773"/>
                  </a:lnTo>
                  <a:lnTo>
                    <a:pt x="177961" y="208886"/>
                  </a:lnTo>
                  <a:lnTo>
                    <a:pt x="148936" y="242007"/>
                  </a:lnTo>
                  <a:lnTo>
                    <a:pt x="122145" y="277026"/>
                  </a:lnTo>
                  <a:lnTo>
                    <a:pt x="97701" y="313829"/>
                  </a:lnTo>
                  <a:lnTo>
                    <a:pt x="75714" y="352306"/>
                  </a:lnTo>
                  <a:lnTo>
                    <a:pt x="56296" y="392345"/>
                  </a:lnTo>
                  <a:lnTo>
                    <a:pt x="39560" y="433834"/>
                  </a:lnTo>
                  <a:lnTo>
                    <a:pt x="25616" y="476662"/>
                  </a:lnTo>
                  <a:lnTo>
                    <a:pt x="14576" y="520717"/>
                  </a:lnTo>
                  <a:lnTo>
                    <a:pt x="6552" y="565888"/>
                  </a:lnTo>
                  <a:lnTo>
                    <a:pt x="1656" y="612063"/>
                  </a:lnTo>
                  <a:lnTo>
                    <a:pt x="0" y="659129"/>
                  </a:lnTo>
                  <a:lnTo>
                    <a:pt x="1656" y="706196"/>
                  </a:lnTo>
                  <a:lnTo>
                    <a:pt x="6552" y="752371"/>
                  </a:lnTo>
                  <a:lnTo>
                    <a:pt x="14576" y="797542"/>
                  </a:lnTo>
                  <a:lnTo>
                    <a:pt x="25616" y="841597"/>
                  </a:lnTo>
                  <a:lnTo>
                    <a:pt x="39560" y="884425"/>
                  </a:lnTo>
                  <a:lnTo>
                    <a:pt x="56296" y="925914"/>
                  </a:lnTo>
                  <a:lnTo>
                    <a:pt x="75714" y="965953"/>
                  </a:lnTo>
                  <a:lnTo>
                    <a:pt x="97701" y="1004430"/>
                  </a:lnTo>
                  <a:lnTo>
                    <a:pt x="122145" y="1041233"/>
                  </a:lnTo>
                  <a:lnTo>
                    <a:pt x="148936" y="1076252"/>
                  </a:lnTo>
                  <a:lnTo>
                    <a:pt x="177961" y="1109373"/>
                  </a:lnTo>
                  <a:lnTo>
                    <a:pt x="209108" y="1140486"/>
                  </a:lnTo>
                  <a:lnTo>
                    <a:pt x="242267" y="1169479"/>
                  </a:lnTo>
                  <a:lnTo>
                    <a:pt x="277324" y="1196241"/>
                  </a:lnTo>
                  <a:lnTo>
                    <a:pt x="314170" y="1220659"/>
                  </a:lnTo>
                  <a:lnTo>
                    <a:pt x="352692" y="1242623"/>
                  </a:lnTo>
                  <a:lnTo>
                    <a:pt x="392777" y="1262020"/>
                  </a:lnTo>
                  <a:lnTo>
                    <a:pt x="434316" y="1278739"/>
                  </a:lnTo>
                  <a:lnTo>
                    <a:pt x="477196" y="1292669"/>
                  </a:lnTo>
                  <a:lnTo>
                    <a:pt x="521305" y="1303697"/>
                  </a:lnTo>
                  <a:lnTo>
                    <a:pt x="566531" y="1311713"/>
                  </a:lnTo>
                  <a:lnTo>
                    <a:pt x="612764" y="1316604"/>
                  </a:lnTo>
                  <a:lnTo>
                    <a:pt x="659892" y="1318260"/>
                  </a:lnTo>
                  <a:lnTo>
                    <a:pt x="707023" y="1316604"/>
                  </a:lnTo>
                  <a:lnTo>
                    <a:pt x="753260" y="1311713"/>
                  </a:lnTo>
                  <a:lnTo>
                    <a:pt x="798490" y="1303697"/>
                  </a:lnTo>
                  <a:lnTo>
                    <a:pt x="842601" y="1292669"/>
                  </a:lnTo>
                  <a:lnTo>
                    <a:pt x="885482" y="1278739"/>
                  </a:lnTo>
                  <a:lnTo>
                    <a:pt x="927022" y="1262020"/>
                  </a:lnTo>
                  <a:lnTo>
                    <a:pt x="967108" y="1242623"/>
                  </a:lnTo>
                  <a:lnTo>
                    <a:pt x="1005630" y="1220659"/>
                  </a:lnTo>
                  <a:lnTo>
                    <a:pt x="1042475" y="1196241"/>
                  </a:lnTo>
                  <a:lnTo>
                    <a:pt x="1077532" y="1169479"/>
                  </a:lnTo>
                  <a:lnTo>
                    <a:pt x="1110690" y="1140486"/>
                  </a:lnTo>
                  <a:lnTo>
                    <a:pt x="1141836" y="1109373"/>
                  </a:lnTo>
                  <a:lnTo>
                    <a:pt x="1170859" y="1076252"/>
                  </a:lnTo>
                  <a:lnTo>
                    <a:pt x="1197648" y="1041233"/>
                  </a:lnTo>
                  <a:lnTo>
                    <a:pt x="1222091" y="1004430"/>
                  </a:lnTo>
                  <a:lnTo>
                    <a:pt x="1244076" y="965953"/>
                  </a:lnTo>
                  <a:lnTo>
                    <a:pt x="1263492" y="925914"/>
                  </a:lnTo>
                  <a:lnTo>
                    <a:pt x="1280227" y="884425"/>
                  </a:lnTo>
                  <a:lnTo>
                    <a:pt x="1294170" y="841597"/>
                  </a:lnTo>
                  <a:lnTo>
                    <a:pt x="1305208" y="797542"/>
                  </a:lnTo>
                  <a:lnTo>
                    <a:pt x="1313231" y="752371"/>
                  </a:lnTo>
                  <a:lnTo>
                    <a:pt x="1318127" y="706196"/>
                  </a:lnTo>
                  <a:lnTo>
                    <a:pt x="1319783" y="659129"/>
                  </a:lnTo>
                  <a:lnTo>
                    <a:pt x="1318127" y="612063"/>
                  </a:lnTo>
                  <a:lnTo>
                    <a:pt x="1313231" y="565888"/>
                  </a:lnTo>
                  <a:lnTo>
                    <a:pt x="1305208" y="520717"/>
                  </a:lnTo>
                  <a:lnTo>
                    <a:pt x="1294170" y="476662"/>
                  </a:lnTo>
                  <a:lnTo>
                    <a:pt x="1280227" y="433834"/>
                  </a:lnTo>
                  <a:lnTo>
                    <a:pt x="1263492" y="392345"/>
                  </a:lnTo>
                  <a:lnTo>
                    <a:pt x="1244076" y="352306"/>
                  </a:lnTo>
                  <a:lnTo>
                    <a:pt x="1222091" y="313829"/>
                  </a:lnTo>
                  <a:lnTo>
                    <a:pt x="1197648" y="277026"/>
                  </a:lnTo>
                  <a:lnTo>
                    <a:pt x="1170859" y="242007"/>
                  </a:lnTo>
                  <a:lnTo>
                    <a:pt x="1141836" y="208886"/>
                  </a:lnTo>
                  <a:lnTo>
                    <a:pt x="1110690" y="177773"/>
                  </a:lnTo>
                  <a:lnTo>
                    <a:pt x="1077532" y="148780"/>
                  </a:lnTo>
                  <a:lnTo>
                    <a:pt x="1042475" y="122018"/>
                  </a:lnTo>
                  <a:lnTo>
                    <a:pt x="1005630" y="97600"/>
                  </a:lnTo>
                  <a:lnTo>
                    <a:pt x="967108" y="75636"/>
                  </a:lnTo>
                  <a:lnTo>
                    <a:pt x="927022" y="56239"/>
                  </a:lnTo>
                  <a:lnTo>
                    <a:pt x="885482" y="39520"/>
                  </a:lnTo>
                  <a:lnTo>
                    <a:pt x="842601" y="25590"/>
                  </a:lnTo>
                  <a:lnTo>
                    <a:pt x="798490" y="14562"/>
                  </a:lnTo>
                  <a:lnTo>
                    <a:pt x="753260" y="6546"/>
                  </a:lnTo>
                  <a:lnTo>
                    <a:pt x="707023" y="1655"/>
                  </a:lnTo>
                  <a:lnTo>
                    <a:pt x="659892" y="0"/>
                  </a:lnTo>
                  <a:close/>
                </a:path>
              </a:pathLst>
            </a:custGeom>
            <a:solidFill>
              <a:srgbClr val="B8D433">
                <a:alpha val="63920"/>
              </a:srgbClr>
            </a:solidFill>
          </p:spPr>
          <p:txBody>
            <a:bodyPr wrap="square" lIns="0" tIns="0" rIns="0" bIns="0" rtlCol="0"/>
            <a:lstStyle/>
            <a:p>
              <a:pPr marL="457200" algn="ctr"/>
              <a:endParaRPr/>
            </a:p>
          </p:txBody>
        </p:sp>
        <p:sp>
          <p:nvSpPr>
            <p:cNvPr id="28" name="object 102"/>
            <p:cNvSpPr/>
            <p:nvPr/>
          </p:nvSpPr>
          <p:spPr>
            <a:xfrm>
              <a:off x="1804632" y="1525900"/>
              <a:ext cx="2142172" cy="1097364"/>
            </a:xfrm>
            <a:custGeom>
              <a:avLst/>
              <a:gdLst/>
              <a:ahLst/>
              <a:cxnLst/>
              <a:rect l="l" t="t" r="r" b="b"/>
              <a:pathLst>
                <a:path w="1499870" h="1498600">
                  <a:moveTo>
                    <a:pt x="0" y="749045"/>
                  </a:moveTo>
                  <a:lnTo>
                    <a:pt x="1475" y="701680"/>
                  </a:lnTo>
                  <a:lnTo>
                    <a:pt x="5842" y="655096"/>
                  </a:lnTo>
                  <a:lnTo>
                    <a:pt x="13012" y="609382"/>
                  </a:lnTo>
                  <a:lnTo>
                    <a:pt x="22899" y="564627"/>
                  </a:lnTo>
                  <a:lnTo>
                    <a:pt x="35414" y="520916"/>
                  </a:lnTo>
                  <a:lnTo>
                    <a:pt x="50470" y="478339"/>
                  </a:lnTo>
                  <a:lnTo>
                    <a:pt x="67978" y="436983"/>
                  </a:lnTo>
                  <a:lnTo>
                    <a:pt x="87851" y="396936"/>
                  </a:lnTo>
                  <a:lnTo>
                    <a:pt x="110001" y="358286"/>
                  </a:lnTo>
                  <a:lnTo>
                    <a:pt x="134340" y="321120"/>
                  </a:lnTo>
                  <a:lnTo>
                    <a:pt x="160780" y="285527"/>
                  </a:lnTo>
                  <a:lnTo>
                    <a:pt x="189233" y="251593"/>
                  </a:lnTo>
                  <a:lnTo>
                    <a:pt x="219613" y="219408"/>
                  </a:lnTo>
                  <a:lnTo>
                    <a:pt x="251830" y="189058"/>
                  </a:lnTo>
                  <a:lnTo>
                    <a:pt x="285796" y="160632"/>
                  </a:lnTo>
                  <a:lnTo>
                    <a:pt x="321425" y="134217"/>
                  </a:lnTo>
                  <a:lnTo>
                    <a:pt x="358629" y="109901"/>
                  </a:lnTo>
                  <a:lnTo>
                    <a:pt x="397318" y="87771"/>
                  </a:lnTo>
                  <a:lnTo>
                    <a:pt x="437407" y="67917"/>
                  </a:lnTo>
                  <a:lnTo>
                    <a:pt x="478806" y="50425"/>
                  </a:lnTo>
                  <a:lnTo>
                    <a:pt x="521428" y="35383"/>
                  </a:lnTo>
                  <a:lnTo>
                    <a:pt x="565185" y="22879"/>
                  </a:lnTo>
                  <a:lnTo>
                    <a:pt x="609989" y="13001"/>
                  </a:lnTo>
                  <a:lnTo>
                    <a:pt x="655753" y="5836"/>
                  </a:lnTo>
                  <a:lnTo>
                    <a:pt x="702388" y="1473"/>
                  </a:lnTo>
                  <a:lnTo>
                    <a:pt x="749808" y="0"/>
                  </a:lnTo>
                  <a:lnTo>
                    <a:pt x="797231" y="1473"/>
                  </a:lnTo>
                  <a:lnTo>
                    <a:pt x="843870" y="5836"/>
                  </a:lnTo>
                  <a:lnTo>
                    <a:pt x="889636" y="13001"/>
                  </a:lnTo>
                  <a:lnTo>
                    <a:pt x="934443" y="22879"/>
                  </a:lnTo>
                  <a:lnTo>
                    <a:pt x="978202" y="35383"/>
                  </a:lnTo>
                  <a:lnTo>
                    <a:pt x="1020825" y="50425"/>
                  </a:lnTo>
                  <a:lnTo>
                    <a:pt x="1062225" y="67917"/>
                  </a:lnTo>
                  <a:lnTo>
                    <a:pt x="1102313" y="87771"/>
                  </a:lnTo>
                  <a:lnTo>
                    <a:pt x="1141003" y="109901"/>
                  </a:lnTo>
                  <a:lnTo>
                    <a:pt x="1178206" y="134217"/>
                  </a:lnTo>
                  <a:lnTo>
                    <a:pt x="1213835" y="160632"/>
                  </a:lnTo>
                  <a:lnTo>
                    <a:pt x="1247801" y="189058"/>
                  </a:lnTo>
                  <a:lnTo>
                    <a:pt x="1280017" y="219408"/>
                  </a:lnTo>
                  <a:lnTo>
                    <a:pt x="1310395" y="251593"/>
                  </a:lnTo>
                  <a:lnTo>
                    <a:pt x="1338847" y="285527"/>
                  </a:lnTo>
                  <a:lnTo>
                    <a:pt x="1365286" y="321120"/>
                  </a:lnTo>
                  <a:lnTo>
                    <a:pt x="1389623" y="358286"/>
                  </a:lnTo>
                  <a:lnTo>
                    <a:pt x="1411772" y="396936"/>
                  </a:lnTo>
                  <a:lnTo>
                    <a:pt x="1431643" y="436983"/>
                  </a:lnTo>
                  <a:lnTo>
                    <a:pt x="1449150" y="478339"/>
                  </a:lnTo>
                  <a:lnTo>
                    <a:pt x="1464204" y="520916"/>
                  </a:lnTo>
                  <a:lnTo>
                    <a:pt x="1476718" y="564627"/>
                  </a:lnTo>
                  <a:lnTo>
                    <a:pt x="1486604" y="609382"/>
                  </a:lnTo>
                  <a:lnTo>
                    <a:pt x="1493774" y="655096"/>
                  </a:lnTo>
                  <a:lnTo>
                    <a:pt x="1498141" y="701680"/>
                  </a:lnTo>
                  <a:lnTo>
                    <a:pt x="1499616" y="749045"/>
                  </a:lnTo>
                  <a:lnTo>
                    <a:pt x="1498141" y="796411"/>
                  </a:lnTo>
                  <a:lnTo>
                    <a:pt x="1493774" y="842995"/>
                  </a:lnTo>
                  <a:lnTo>
                    <a:pt x="1486604" y="888709"/>
                  </a:lnTo>
                  <a:lnTo>
                    <a:pt x="1476718" y="933464"/>
                  </a:lnTo>
                  <a:lnTo>
                    <a:pt x="1464204" y="977175"/>
                  </a:lnTo>
                  <a:lnTo>
                    <a:pt x="1449150" y="1019752"/>
                  </a:lnTo>
                  <a:lnTo>
                    <a:pt x="1431643" y="1061108"/>
                  </a:lnTo>
                  <a:lnTo>
                    <a:pt x="1411772" y="1101155"/>
                  </a:lnTo>
                  <a:lnTo>
                    <a:pt x="1389623" y="1139805"/>
                  </a:lnTo>
                  <a:lnTo>
                    <a:pt x="1365286" y="1176971"/>
                  </a:lnTo>
                  <a:lnTo>
                    <a:pt x="1338847" y="1212564"/>
                  </a:lnTo>
                  <a:lnTo>
                    <a:pt x="1310395" y="1246498"/>
                  </a:lnTo>
                  <a:lnTo>
                    <a:pt x="1280017" y="1278683"/>
                  </a:lnTo>
                  <a:lnTo>
                    <a:pt x="1247801" y="1309033"/>
                  </a:lnTo>
                  <a:lnTo>
                    <a:pt x="1213835" y="1337459"/>
                  </a:lnTo>
                  <a:lnTo>
                    <a:pt x="1178206" y="1363874"/>
                  </a:lnTo>
                  <a:lnTo>
                    <a:pt x="1141003" y="1388190"/>
                  </a:lnTo>
                  <a:lnTo>
                    <a:pt x="1102313" y="1410320"/>
                  </a:lnTo>
                  <a:lnTo>
                    <a:pt x="1062225" y="1430174"/>
                  </a:lnTo>
                  <a:lnTo>
                    <a:pt x="1020825" y="1447666"/>
                  </a:lnTo>
                  <a:lnTo>
                    <a:pt x="978202" y="1462708"/>
                  </a:lnTo>
                  <a:lnTo>
                    <a:pt x="934443" y="1475212"/>
                  </a:lnTo>
                  <a:lnTo>
                    <a:pt x="889636" y="1485090"/>
                  </a:lnTo>
                  <a:lnTo>
                    <a:pt x="843870" y="1492255"/>
                  </a:lnTo>
                  <a:lnTo>
                    <a:pt x="797231" y="1496618"/>
                  </a:lnTo>
                  <a:lnTo>
                    <a:pt x="749808" y="1498091"/>
                  </a:lnTo>
                  <a:lnTo>
                    <a:pt x="702388" y="1496618"/>
                  </a:lnTo>
                  <a:lnTo>
                    <a:pt x="655753" y="1492255"/>
                  </a:lnTo>
                  <a:lnTo>
                    <a:pt x="609989" y="1485090"/>
                  </a:lnTo>
                  <a:lnTo>
                    <a:pt x="565185" y="1475212"/>
                  </a:lnTo>
                  <a:lnTo>
                    <a:pt x="521428" y="1462708"/>
                  </a:lnTo>
                  <a:lnTo>
                    <a:pt x="478806" y="1447666"/>
                  </a:lnTo>
                  <a:lnTo>
                    <a:pt x="437407" y="1430174"/>
                  </a:lnTo>
                  <a:lnTo>
                    <a:pt x="397318" y="1410320"/>
                  </a:lnTo>
                  <a:lnTo>
                    <a:pt x="358629" y="1388190"/>
                  </a:lnTo>
                  <a:lnTo>
                    <a:pt x="321425" y="1363874"/>
                  </a:lnTo>
                  <a:lnTo>
                    <a:pt x="285796" y="1337459"/>
                  </a:lnTo>
                  <a:lnTo>
                    <a:pt x="251830" y="1309033"/>
                  </a:lnTo>
                  <a:lnTo>
                    <a:pt x="219613" y="1278683"/>
                  </a:lnTo>
                  <a:lnTo>
                    <a:pt x="189233" y="1246498"/>
                  </a:lnTo>
                  <a:lnTo>
                    <a:pt x="160780" y="1212564"/>
                  </a:lnTo>
                  <a:lnTo>
                    <a:pt x="134340" y="1176971"/>
                  </a:lnTo>
                  <a:lnTo>
                    <a:pt x="110001" y="1139805"/>
                  </a:lnTo>
                  <a:lnTo>
                    <a:pt x="87851" y="1101155"/>
                  </a:lnTo>
                  <a:lnTo>
                    <a:pt x="67978" y="1061108"/>
                  </a:lnTo>
                  <a:lnTo>
                    <a:pt x="50470" y="1019752"/>
                  </a:lnTo>
                  <a:lnTo>
                    <a:pt x="35414" y="977175"/>
                  </a:lnTo>
                  <a:lnTo>
                    <a:pt x="22899" y="933464"/>
                  </a:lnTo>
                  <a:lnTo>
                    <a:pt x="13012" y="888709"/>
                  </a:lnTo>
                  <a:lnTo>
                    <a:pt x="5842" y="842995"/>
                  </a:lnTo>
                  <a:lnTo>
                    <a:pt x="1475" y="796411"/>
                  </a:lnTo>
                  <a:lnTo>
                    <a:pt x="0" y="749045"/>
                  </a:lnTo>
                  <a:close/>
                </a:path>
              </a:pathLst>
            </a:custGeom>
            <a:ln w="19812">
              <a:solidFill>
                <a:srgbClr val="7E7E7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pPr marL="457200" algn="ctr"/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46427" y="1631007"/>
              <a:ext cx="205182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48640" algn="ctr"/>
              <a:r>
                <a:rPr lang="en-US" sz="1600" b="1" dirty="0"/>
                <a:t>LUAS</a:t>
              </a:r>
            </a:p>
            <a:p>
              <a:pPr marL="548640" algn="ctr"/>
              <a:r>
                <a:rPr lang="en-US" sz="1600" dirty="0"/>
                <a:t>1.000</a:t>
              </a:r>
            </a:p>
            <a:p>
              <a:pPr marL="548640" algn="ctr"/>
              <a:r>
                <a:rPr lang="en-US" sz="1600" b="1" dirty="0"/>
                <a:t>Ha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2583072" y="3772658"/>
            <a:ext cx="1219031" cy="232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MEKAR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PUTIH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387250" y="3717032"/>
            <a:ext cx="1219031" cy="232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MANTUIL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140523" y="5370401"/>
            <a:ext cx="1219031" cy="232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SERADANG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-53077" y="1557954"/>
            <a:ext cx="3044952" cy="4751366"/>
            <a:chOff x="4466844" y="160020"/>
            <a:chExt cx="3044952" cy="4751366"/>
          </a:xfrm>
        </p:grpSpPr>
        <p:sp>
          <p:nvSpPr>
            <p:cNvPr id="45" name="object 11"/>
            <p:cNvSpPr/>
            <p:nvPr/>
          </p:nvSpPr>
          <p:spPr>
            <a:xfrm>
              <a:off x="4466844" y="160020"/>
              <a:ext cx="3044952" cy="46984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3"/>
            <p:cNvSpPr/>
            <p:nvPr/>
          </p:nvSpPr>
          <p:spPr>
            <a:xfrm>
              <a:off x="5353578" y="2031863"/>
              <a:ext cx="341630" cy="342900"/>
            </a:xfrm>
            <a:custGeom>
              <a:avLst/>
              <a:gdLst/>
              <a:ahLst/>
              <a:cxnLst/>
              <a:rect l="l" t="t" r="r" b="b"/>
              <a:pathLst>
                <a:path w="341629" h="342900">
                  <a:moveTo>
                    <a:pt x="170687" y="0"/>
                  </a:moveTo>
                  <a:lnTo>
                    <a:pt x="125324" y="6120"/>
                  </a:lnTo>
                  <a:lnTo>
                    <a:pt x="84553" y="23396"/>
                  </a:lnTo>
                  <a:lnTo>
                    <a:pt x="50006" y="50196"/>
                  </a:lnTo>
                  <a:lnTo>
                    <a:pt x="23311" y="84892"/>
                  </a:lnTo>
                  <a:lnTo>
                    <a:pt x="6099" y="125853"/>
                  </a:lnTo>
                  <a:lnTo>
                    <a:pt x="0" y="171450"/>
                  </a:lnTo>
                  <a:lnTo>
                    <a:pt x="6099" y="217046"/>
                  </a:lnTo>
                  <a:lnTo>
                    <a:pt x="23311" y="258007"/>
                  </a:lnTo>
                  <a:lnTo>
                    <a:pt x="50006" y="292703"/>
                  </a:lnTo>
                  <a:lnTo>
                    <a:pt x="84553" y="319503"/>
                  </a:lnTo>
                  <a:lnTo>
                    <a:pt x="125324" y="336779"/>
                  </a:lnTo>
                  <a:lnTo>
                    <a:pt x="170687" y="342900"/>
                  </a:lnTo>
                  <a:lnTo>
                    <a:pt x="216051" y="336779"/>
                  </a:lnTo>
                  <a:lnTo>
                    <a:pt x="256822" y="319503"/>
                  </a:lnTo>
                  <a:lnTo>
                    <a:pt x="291369" y="292703"/>
                  </a:lnTo>
                  <a:lnTo>
                    <a:pt x="318064" y="258007"/>
                  </a:lnTo>
                  <a:lnTo>
                    <a:pt x="335276" y="217046"/>
                  </a:lnTo>
                  <a:lnTo>
                    <a:pt x="341375" y="171450"/>
                  </a:lnTo>
                  <a:lnTo>
                    <a:pt x="335276" y="125853"/>
                  </a:lnTo>
                  <a:lnTo>
                    <a:pt x="318064" y="84892"/>
                  </a:lnTo>
                  <a:lnTo>
                    <a:pt x="291369" y="50196"/>
                  </a:lnTo>
                  <a:lnTo>
                    <a:pt x="256822" y="23396"/>
                  </a:lnTo>
                  <a:lnTo>
                    <a:pt x="216051" y="6120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0D7EB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4"/>
            <p:cNvSpPr/>
            <p:nvPr/>
          </p:nvSpPr>
          <p:spPr>
            <a:xfrm>
              <a:off x="5851561" y="4045246"/>
              <a:ext cx="864235" cy="866140"/>
            </a:xfrm>
            <a:custGeom>
              <a:avLst/>
              <a:gdLst/>
              <a:ahLst/>
              <a:cxnLst/>
              <a:rect l="l" t="t" r="r" b="b"/>
              <a:pathLst>
                <a:path w="864234" h="866139">
                  <a:moveTo>
                    <a:pt x="432053" y="0"/>
                  </a:moveTo>
                  <a:lnTo>
                    <a:pt x="384974" y="2539"/>
                  </a:lnTo>
                  <a:lnTo>
                    <a:pt x="339363" y="9983"/>
                  </a:lnTo>
                  <a:lnTo>
                    <a:pt x="295485" y="22067"/>
                  </a:lnTo>
                  <a:lnTo>
                    <a:pt x="253603" y="38526"/>
                  </a:lnTo>
                  <a:lnTo>
                    <a:pt x="213980" y="59097"/>
                  </a:lnTo>
                  <a:lnTo>
                    <a:pt x="176881" y="83515"/>
                  </a:lnTo>
                  <a:lnTo>
                    <a:pt x="142568" y="111516"/>
                  </a:lnTo>
                  <a:lnTo>
                    <a:pt x="111305" y="142836"/>
                  </a:lnTo>
                  <a:lnTo>
                    <a:pt x="83356" y="177210"/>
                  </a:lnTo>
                  <a:lnTo>
                    <a:pt x="58984" y="214375"/>
                  </a:lnTo>
                  <a:lnTo>
                    <a:pt x="38452" y="254067"/>
                  </a:lnTo>
                  <a:lnTo>
                    <a:pt x="22024" y="296021"/>
                  </a:lnTo>
                  <a:lnTo>
                    <a:pt x="9964" y="339973"/>
                  </a:lnTo>
                  <a:lnTo>
                    <a:pt x="2535" y="385660"/>
                  </a:lnTo>
                  <a:lnTo>
                    <a:pt x="0" y="432815"/>
                  </a:lnTo>
                  <a:lnTo>
                    <a:pt x="2535" y="479971"/>
                  </a:lnTo>
                  <a:lnTo>
                    <a:pt x="9964" y="525658"/>
                  </a:lnTo>
                  <a:lnTo>
                    <a:pt x="22024" y="569610"/>
                  </a:lnTo>
                  <a:lnTo>
                    <a:pt x="38452" y="611564"/>
                  </a:lnTo>
                  <a:lnTo>
                    <a:pt x="58984" y="651256"/>
                  </a:lnTo>
                  <a:lnTo>
                    <a:pt x="83356" y="688421"/>
                  </a:lnTo>
                  <a:lnTo>
                    <a:pt x="111305" y="722795"/>
                  </a:lnTo>
                  <a:lnTo>
                    <a:pt x="142568" y="754115"/>
                  </a:lnTo>
                  <a:lnTo>
                    <a:pt x="176881" y="782116"/>
                  </a:lnTo>
                  <a:lnTo>
                    <a:pt x="213980" y="806534"/>
                  </a:lnTo>
                  <a:lnTo>
                    <a:pt x="253603" y="827105"/>
                  </a:lnTo>
                  <a:lnTo>
                    <a:pt x="295485" y="843564"/>
                  </a:lnTo>
                  <a:lnTo>
                    <a:pt x="339363" y="855648"/>
                  </a:lnTo>
                  <a:lnTo>
                    <a:pt x="384974" y="863091"/>
                  </a:lnTo>
                  <a:lnTo>
                    <a:pt x="432053" y="865631"/>
                  </a:lnTo>
                  <a:lnTo>
                    <a:pt x="479133" y="863091"/>
                  </a:lnTo>
                  <a:lnTo>
                    <a:pt x="524744" y="855648"/>
                  </a:lnTo>
                  <a:lnTo>
                    <a:pt x="568622" y="843564"/>
                  </a:lnTo>
                  <a:lnTo>
                    <a:pt x="610504" y="827105"/>
                  </a:lnTo>
                  <a:lnTo>
                    <a:pt x="650127" y="806534"/>
                  </a:lnTo>
                  <a:lnTo>
                    <a:pt x="687226" y="782116"/>
                  </a:lnTo>
                  <a:lnTo>
                    <a:pt x="721539" y="754115"/>
                  </a:lnTo>
                  <a:lnTo>
                    <a:pt x="752802" y="722795"/>
                  </a:lnTo>
                  <a:lnTo>
                    <a:pt x="780751" y="688421"/>
                  </a:lnTo>
                  <a:lnTo>
                    <a:pt x="805123" y="651256"/>
                  </a:lnTo>
                  <a:lnTo>
                    <a:pt x="825655" y="611564"/>
                  </a:lnTo>
                  <a:lnTo>
                    <a:pt x="842083" y="569610"/>
                  </a:lnTo>
                  <a:lnTo>
                    <a:pt x="854143" y="525658"/>
                  </a:lnTo>
                  <a:lnTo>
                    <a:pt x="861572" y="479971"/>
                  </a:lnTo>
                  <a:lnTo>
                    <a:pt x="864107" y="432815"/>
                  </a:lnTo>
                  <a:lnTo>
                    <a:pt x="861572" y="385660"/>
                  </a:lnTo>
                  <a:lnTo>
                    <a:pt x="854143" y="339973"/>
                  </a:lnTo>
                  <a:lnTo>
                    <a:pt x="842083" y="296021"/>
                  </a:lnTo>
                  <a:lnTo>
                    <a:pt x="825655" y="254067"/>
                  </a:lnTo>
                  <a:lnTo>
                    <a:pt x="805123" y="214375"/>
                  </a:lnTo>
                  <a:lnTo>
                    <a:pt x="780751" y="177210"/>
                  </a:lnTo>
                  <a:lnTo>
                    <a:pt x="752802" y="142836"/>
                  </a:lnTo>
                  <a:lnTo>
                    <a:pt x="721539" y="111516"/>
                  </a:lnTo>
                  <a:lnTo>
                    <a:pt x="687226" y="83515"/>
                  </a:lnTo>
                  <a:lnTo>
                    <a:pt x="650127" y="59097"/>
                  </a:lnTo>
                  <a:lnTo>
                    <a:pt x="610504" y="38526"/>
                  </a:lnTo>
                  <a:lnTo>
                    <a:pt x="568622" y="22067"/>
                  </a:lnTo>
                  <a:lnTo>
                    <a:pt x="524744" y="9983"/>
                  </a:lnTo>
                  <a:lnTo>
                    <a:pt x="479133" y="2539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0D7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6"/>
            <p:cNvSpPr/>
            <p:nvPr/>
          </p:nvSpPr>
          <p:spPr>
            <a:xfrm flipV="1">
              <a:off x="5513855" y="2263757"/>
              <a:ext cx="337706" cy="2153617"/>
            </a:xfrm>
            <a:custGeom>
              <a:avLst/>
              <a:gdLst/>
              <a:ahLst/>
              <a:cxnLst/>
              <a:rect l="l" t="t" r="r" b="b"/>
              <a:pathLst>
                <a:path w="2520950" h="806450">
                  <a:moveTo>
                    <a:pt x="0" y="806196"/>
                  </a:moveTo>
                  <a:lnTo>
                    <a:pt x="0" y="0"/>
                  </a:lnTo>
                </a:path>
                <a:path w="2520950" h="806450">
                  <a:moveTo>
                    <a:pt x="0" y="0"/>
                  </a:moveTo>
                  <a:lnTo>
                    <a:pt x="2520569" y="0"/>
                  </a:lnTo>
                </a:path>
              </a:pathLst>
            </a:custGeom>
            <a:ln w="6096">
              <a:solidFill>
                <a:srgbClr val="0D7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Rectangle 53"/>
          <p:cNvSpPr/>
          <p:nvPr/>
        </p:nvSpPr>
        <p:spPr>
          <a:xfrm>
            <a:off x="1149286" y="5733256"/>
            <a:ext cx="1219031" cy="232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SUNGAI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PUTING</a:t>
            </a: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122621" y="189211"/>
            <a:ext cx="8759148" cy="43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TAPIN INTEGRATED INDUSTRIAL AND PORT ESTATE (TIIPE) </a:t>
            </a:r>
          </a:p>
        </p:txBody>
      </p:sp>
    </p:spTree>
    <p:extLst>
      <p:ext uri="{BB962C8B-B14F-4D97-AF65-F5344CB8AC3E}">
        <p14:creationId xmlns:p14="http://schemas.microsoft.com/office/powerpoint/2010/main" val="3323376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3435A2-5D6C-4498-A3CE-59DA3326E30F}"/>
              </a:ext>
            </a:extLst>
          </p:cNvPr>
          <p:cNvSpPr/>
          <p:nvPr/>
        </p:nvSpPr>
        <p:spPr>
          <a:xfrm>
            <a:off x="0" y="6595058"/>
            <a:ext cx="9144000" cy="262942"/>
          </a:xfrm>
          <a:prstGeom prst="rect">
            <a:avLst/>
          </a:prstGeom>
          <a:solidFill>
            <a:srgbClr val="0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5D5F9-61AD-484A-80BC-625A95AA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554" y="5281142"/>
            <a:ext cx="1742874" cy="1398947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7596336" y="41196"/>
            <a:ext cx="1471676" cy="651500"/>
            <a:chOff x="10437217" y="1"/>
            <a:chExt cx="1754783" cy="1089111"/>
          </a:xfrm>
          <a:solidFill>
            <a:schemeClr val="accent1">
              <a:lumMod val="75000"/>
            </a:schemeClr>
          </a:solidFill>
        </p:grpSpPr>
        <p:grpSp>
          <p:nvGrpSpPr>
            <p:cNvPr id="38" name="Group 37"/>
            <p:cNvGrpSpPr/>
            <p:nvPr/>
          </p:nvGrpSpPr>
          <p:grpSpPr>
            <a:xfrm>
              <a:off x="10437217" y="246553"/>
              <a:ext cx="1532712" cy="842559"/>
              <a:chOff x="9331232" y="215532"/>
              <a:chExt cx="2717075" cy="1401542"/>
            </a:xfrm>
            <a:grpFill/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29846" y="215532"/>
                <a:ext cx="818461" cy="1401542"/>
              </a:xfrm>
              <a:prstGeom prst="rect">
                <a:avLst/>
              </a:prstGeom>
              <a:grpFill/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44" t="28261" r="20803" b="32609"/>
              <a:stretch/>
            </p:blipFill>
            <p:spPr>
              <a:xfrm>
                <a:off x="9331232" y="215532"/>
                <a:ext cx="1752600" cy="1401542"/>
              </a:xfrm>
              <a:prstGeom prst="rect">
                <a:avLst/>
              </a:prstGeom>
              <a:grpFill/>
            </p:spPr>
          </p:pic>
        </p:grpSp>
        <p:sp>
          <p:nvSpPr>
            <p:cNvPr id="39" name="Half Frame 38"/>
            <p:cNvSpPr/>
            <p:nvPr/>
          </p:nvSpPr>
          <p:spPr>
            <a:xfrm rot="5400000">
              <a:off x="11464611" y="-156977"/>
              <a:ext cx="570412" cy="884367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A9FDFD72-D04F-4DB7-9822-061FE091C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764704"/>
            <a:ext cx="7416824" cy="936104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VARIABEL SUKSES KAWASAN INDUSTRI 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BATANG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001CA6C-F022-4AB2-803A-3BDD424CA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103165"/>
            <a:ext cx="8496944" cy="3342059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Pengelola</a:t>
            </a: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KIB </a:t>
            </a:r>
            <a:r>
              <a:rPr lang="en-US" sz="2400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Membangun</a:t>
            </a: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</a:t>
            </a: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Dasar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Tenaga </a:t>
            </a:r>
            <a:r>
              <a:rPr lang="en-US" sz="2400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Loyal </a:t>
            </a:r>
            <a:r>
              <a:rPr lang="en-US" sz="2400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Bermitra</a:t>
            </a: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Pengusaha</a:t>
            </a:r>
            <a:endParaRPr lang="en-US" sz="2400" dirty="0">
              <a:solidFill>
                <a:srgbClr val="00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Kelengkapan</a:t>
            </a: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</a:t>
            </a:r>
            <a:endParaRPr lang="en-US" sz="2400" dirty="0">
              <a:solidFill>
                <a:srgbClr val="00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Ketersediaan</a:t>
            </a: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Lahan</a:t>
            </a: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&amp; C 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Pendampingan</a:t>
            </a: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Pemda</a:t>
            </a: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Memfasilitasi</a:t>
            </a: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Penyediaan</a:t>
            </a: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Perumahan</a:t>
            </a: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400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Transfortasi</a:t>
            </a: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Buruh</a:t>
            </a: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Murah</a:t>
            </a:r>
            <a:endParaRPr lang="en-US" sz="2400" dirty="0">
              <a:solidFill>
                <a:srgbClr val="00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400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Pemda</a:t>
            </a: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Menyediakan</a:t>
            </a: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sz="2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Vokasi</a:t>
            </a:r>
            <a:endParaRPr lang="en-US" sz="2400" dirty="0">
              <a:solidFill>
                <a:srgbClr val="00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70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3435A2-5D6C-4498-A3CE-59DA3326E30F}"/>
              </a:ext>
            </a:extLst>
          </p:cNvPr>
          <p:cNvSpPr/>
          <p:nvPr/>
        </p:nvSpPr>
        <p:spPr>
          <a:xfrm>
            <a:off x="0" y="6595058"/>
            <a:ext cx="9144000" cy="262942"/>
          </a:xfrm>
          <a:prstGeom prst="rect">
            <a:avLst/>
          </a:prstGeom>
          <a:solidFill>
            <a:srgbClr val="0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7596336" y="41196"/>
            <a:ext cx="1471676" cy="651500"/>
            <a:chOff x="10437217" y="1"/>
            <a:chExt cx="1754783" cy="1089111"/>
          </a:xfrm>
          <a:solidFill>
            <a:schemeClr val="accent1">
              <a:lumMod val="75000"/>
            </a:schemeClr>
          </a:solidFill>
        </p:grpSpPr>
        <p:grpSp>
          <p:nvGrpSpPr>
            <p:cNvPr id="38" name="Group 37"/>
            <p:cNvGrpSpPr/>
            <p:nvPr/>
          </p:nvGrpSpPr>
          <p:grpSpPr>
            <a:xfrm>
              <a:off x="10437217" y="246553"/>
              <a:ext cx="1532712" cy="842559"/>
              <a:chOff x="9331232" y="215532"/>
              <a:chExt cx="2717075" cy="1401542"/>
            </a:xfrm>
            <a:grpFill/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29846" y="215532"/>
                <a:ext cx="818461" cy="1401542"/>
              </a:xfrm>
              <a:prstGeom prst="rect">
                <a:avLst/>
              </a:prstGeom>
              <a:grpFill/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44" t="28261" r="20803" b="32609"/>
              <a:stretch/>
            </p:blipFill>
            <p:spPr>
              <a:xfrm>
                <a:off x="9331232" y="215532"/>
                <a:ext cx="1752600" cy="1401542"/>
              </a:xfrm>
              <a:prstGeom prst="rect">
                <a:avLst/>
              </a:prstGeom>
              <a:grpFill/>
            </p:spPr>
          </p:pic>
        </p:grpSp>
        <p:sp>
          <p:nvSpPr>
            <p:cNvPr id="39" name="Half Frame 38"/>
            <p:cNvSpPr/>
            <p:nvPr/>
          </p:nvSpPr>
          <p:spPr>
            <a:xfrm rot="5400000">
              <a:off x="11464611" y="-156977"/>
              <a:ext cx="570412" cy="884367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2ABDC2CD-CFD8-4734-A9C6-AE055857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886700" cy="75961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KESIMPULAN &amp; SARAN</a:t>
            </a:r>
          </a:p>
        </p:txBody>
      </p: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4D0197A8-9EB7-4347-8757-088C75C436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830805"/>
              </p:ext>
            </p:extLst>
          </p:nvPr>
        </p:nvGraphicFramePr>
        <p:xfrm>
          <a:off x="143508" y="908720"/>
          <a:ext cx="8864303" cy="5373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421">
                  <a:extLst>
                    <a:ext uri="{9D8B030D-6E8A-4147-A177-3AD203B41FA5}">
                      <a16:colId xmlns:a16="http://schemas.microsoft.com/office/drawing/2014/main" val="3617509536"/>
                    </a:ext>
                  </a:extLst>
                </a:gridCol>
                <a:gridCol w="2948055">
                  <a:extLst>
                    <a:ext uri="{9D8B030D-6E8A-4147-A177-3AD203B41FA5}">
                      <a16:colId xmlns:a16="http://schemas.microsoft.com/office/drawing/2014/main" val="3026815222"/>
                    </a:ext>
                  </a:extLst>
                </a:gridCol>
                <a:gridCol w="2671616">
                  <a:extLst>
                    <a:ext uri="{9D8B030D-6E8A-4147-A177-3AD203B41FA5}">
                      <a16:colId xmlns:a16="http://schemas.microsoft.com/office/drawing/2014/main" val="3493323664"/>
                    </a:ext>
                  </a:extLst>
                </a:gridCol>
                <a:gridCol w="1908211">
                  <a:extLst>
                    <a:ext uri="{9D8B030D-6E8A-4147-A177-3AD203B41FA5}">
                      <a16:colId xmlns:a16="http://schemas.microsoft.com/office/drawing/2014/main" val="2882091294"/>
                    </a:ext>
                  </a:extLst>
                </a:gridCol>
              </a:tblGrid>
              <a:tr h="6797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KAWASAN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MASALAH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RENCANA AKSI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LEADING SEKTOR</a:t>
                      </a:r>
                    </a:p>
                    <a:p>
                      <a:pPr algn="ctr"/>
                      <a:r>
                        <a:rPr lang="en-US" sz="1600" dirty="0"/>
                        <a:t> KOORDINASI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785464"/>
                  </a:ext>
                </a:extLst>
              </a:tr>
              <a:tr h="761988">
                <a:tc>
                  <a:txBody>
                    <a:bodyPr/>
                    <a:lstStyle/>
                    <a:p>
                      <a:r>
                        <a:rPr lang="en-US" sz="1600" dirty="0"/>
                        <a:t>KIB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ALUR PELAYARAN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SK PERSETUJUAN PFKH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PENGERUKAN ALUR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KOORD DG LHK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DISHUB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DISHUT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DISPERIN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76548"/>
                  </a:ext>
                </a:extLst>
              </a:tr>
              <a:tr h="615892">
                <a:tc>
                  <a:txBody>
                    <a:bodyPr/>
                    <a:lstStyle/>
                    <a:p>
                      <a:r>
                        <a:rPr lang="en-US" sz="1600" dirty="0"/>
                        <a:t>KIJ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/>
                        <a:t>1. </a:t>
                      </a:r>
                      <a:r>
                        <a:rPr lang="en-US" sz="1600" dirty="0" err="1"/>
                        <a:t>Belum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ada</a:t>
                      </a:r>
                      <a:r>
                        <a:rPr lang="en-US" sz="1600" dirty="0"/>
                        <a:t> Perusahaan KIJ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/>
                        <a:t>2. </a:t>
                      </a:r>
                      <a:r>
                        <a:rPr lang="en-US" sz="1600" dirty="0" err="1"/>
                        <a:t>Belum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ada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dokumen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perencanaan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KOORDINASI DG PEMKAB TALA LELANG IPKI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 DISPERIN</a:t>
                      </a:r>
                    </a:p>
                    <a:p>
                      <a:r>
                        <a:rPr lang="en-US" sz="1600" dirty="0"/>
                        <a:t>2. DPUPR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87122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KEK 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BELUM DISETUJUI DEWAN </a:t>
                      </a:r>
                    </a:p>
                    <a:p>
                      <a:r>
                        <a:rPr lang="en-US" sz="1600" dirty="0"/>
                        <a:t>NASIONAL KEK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PENGELOLA KEK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DPUPR &amp; </a:t>
                      </a:r>
                    </a:p>
                    <a:p>
                      <a:r>
                        <a:rPr lang="en-US" sz="1600" dirty="0"/>
                        <a:t>2.   BAPPEDA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571785"/>
                  </a:ext>
                </a:extLst>
              </a:tr>
              <a:tr h="573842">
                <a:tc>
                  <a:txBody>
                    <a:bodyPr/>
                    <a:lstStyle/>
                    <a:p>
                      <a:r>
                        <a:rPr lang="en-US" sz="1600" dirty="0"/>
                        <a:t>KPI </a:t>
                      </a:r>
                    </a:p>
                    <a:p>
                      <a:r>
                        <a:rPr lang="en-US" sz="1600" dirty="0"/>
                        <a:t>SERADANG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 MP</a:t>
                      </a:r>
                    </a:p>
                    <a:p>
                      <a:r>
                        <a:rPr lang="en-US" sz="1600" dirty="0"/>
                        <a:t>2. AMDAL KAWASAN</a:t>
                      </a:r>
                    </a:p>
                    <a:p>
                      <a:r>
                        <a:rPr lang="en-US" sz="1600" dirty="0"/>
                        <a:t>3. PERUSAHAAN KAWASAN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PENYUSUNAN MP 2020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BAPPEDA</a:t>
                      </a:r>
                    </a:p>
                    <a:p>
                      <a:pPr marL="342900" indent="-342900">
                        <a:buAutoNum type="arabicPeriod" startAt="2"/>
                      </a:pPr>
                      <a:r>
                        <a:rPr lang="en-US" sz="1600" dirty="0"/>
                        <a:t>DISPERIN</a:t>
                      </a:r>
                    </a:p>
                    <a:p>
                      <a:r>
                        <a:rPr lang="en-US" sz="1600" dirty="0"/>
                        <a:t>3.   DPUPR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933916"/>
                  </a:ext>
                </a:extLst>
              </a:tr>
              <a:tr h="435296">
                <a:tc>
                  <a:txBody>
                    <a:bodyPr/>
                    <a:lstStyle/>
                    <a:p>
                      <a:r>
                        <a:rPr lang="en-US" sz="1600" dirty="0"/>
                        <a:t>KIT </a:t>
                      </a:r>
                      <a:r>
                        <a:rPr lang="en-US" sz="1600" dirty="0" err="1"/>
                        <a:t>Mantuil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 PERUSAHAAN KAWASAN</a:t>
                      </a:r>
                    </a:p>
                    <a:p>
                      <a:r>
                        <a:rPr lang="en-US" sz="1600" dirty="0"/>
                        <a:t>2. AMDAL KAWASAN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MoU PEMKO &amp; </a:t>
                      </a:r>
                    </a:p>
                    <a:p>
                      <a:r>
                        <a:rPr lang="en-US" sz="1600" dirty="0"/>
                        <a:t>PELINDO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BAPPEDA</a:t>
                      </a:r>
                    </a:p>
                    <a:p>
                      <a:r>
                        <a:rPr lang="en-US" sz="1600" dirty="0"/>
                        <a:t>2.   DISPERIN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054217"/>
                  </a:ext>
                </a:extLst>
              </a:tr>
              <a:tr h="435296">
                <a:tc>
                  <a:txBody>
                    <a:bodyPr/>
                    <a:lstStyle/>
                    <a:p>
                      <a:r>
                        <a:rPr lang="en-US" sz="1600" dirty="0"/>
                        <a:t>KIT TAPIN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 BELUM MASUK RTRWP</a:t>
                      </a:r>
                    </a:p>
                    <a:p>
                      <a:r>
                        <a:rPr lang="en-US" sz="1600" dirty="0"/>
                        <a:t>2. IUKI NON EFEKTIF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PERUBAHAN RTRWP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MENDORONG PIUKI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/>
                        <a:t>     SELESAIKAN KOMIT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/>
                        <a:t>     IUKI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DPUPR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DISPERIN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671405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A247BD6D-FA91-458B-B823-2A0E47E74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215" y="5550572"/>
            <a:ext cx="1742874" cy="126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53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>
            <a:extLst>
              <a:ext uri="{FF2B5EF4-FFF2-40B4-BE49-F238E27FC236}">
                <a16:creationId xmlns:a16="http://schemas.microsoft.com/office/drawing/2014/main" id="{0E01C84C-AD12-4725-A165-6EFB634AF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A7E32F-E065-483A-A727-3A7C2E8E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2677480"/>
            <a:ext cx="8229600" cy="1503040"/>
          </a:xfrm>
          <a:ln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7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326343509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3528" y="2060848"/>
            <a:ext cx="1109909" cy="1176953"/>
            <a:chOff x="727771" y="1593695"/>
            <a:chExt cx="5067597" cy="461513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9281B-19A9-4B8B-B0D8-8EF447EBB736}"/>
                </a:ext>
              </a:extLst>
            </p:cNvPr>
            <p:cNvGrpSpPr/>
            <p:nvPr/>
          </p:nvGrpSpPr>
          <p:grpSpPr>
            <a:xfrm>
              <a:off x="727771" y="1593695"/>
              <a:ext cx="5067597" cy="4615133"/>
              <a:chOff x="580727" y="-1101880"/>
              <a:chExt cx="5067597" cy="4615133"/>
            </a:xfrm>
          </p:grpSpPr>
          <p:sp>
            <p:nvSpPr>
              <p:cNvPr id="24" name="Graphic 27">
                <a:extLst>
                  <a:ext uri="{FF2B5EF4-FFF2-40B4-BE49-F238E27FC236}">
                    <a16:creationId xmlns:a16="http://schemas.microsoft.com/office/drawing/2014/main" id="{FA295B3A-2469-4321-9012-2584D11573B2}"/>
                  </a:ext>
                </a:extLst>
              </p:cNvPr>
              <p:cNvSpPr/>
              <p:nvPr/>
            </p:nvSpPr>
            <p:spPr>
              <a:xfrm rot="60000">
                <a:off x="580727" y="-1101880"/>
                <a:ext cx="5067597" cy="4615133"/>
              </a:xfrm>
              <a:custGeom>
                <a:avLst/>
                <a:gdLst>
                  <a:gd name="connsiteX0" fmla="*/ 2941389 w 4800600"/>
                  <a:gd name="connsiteY0" fmla="*/ 337317 h 4371975"/>
                  <a:gd name="connsiteX1" fmla="*/ 4699705 w 4800600"/>
                  <a:gd name="connsiteY1" fmla="*/ 3252920 h 4371975"/>
                  <a:gd name="connsiteX2" fmla="*/ 4115822 w 4800600"/>
                  <a:gd name="connsiteY2" fmla="*/ 4310195 h 4371975"/>
                  <a:gd name="connsiteX3" fmla="*/ 711587 w 4800600"/>
                  <a:gd name="connsiteY3" fmla="*/ 4374965 h 4371975"/>
                  <a:gd name="connsiteX4" fmla="*/ 87699 w 4800600"/>
                  <a:gd name="connsiteY4" fmla="*/ 3340550 h 4371975"/>
                  <a:gd name="connsiteX5" fmla="*/ 1733620 w 4800600"/>
                  <a:gd name="connsiteY5" fmla="*/ 360177 h 4371975"/>
                  <a:gd name="connsiteX6" fmla="*/ 2941389 w 4800600"/>
                  <a:gd name="connsiteY6" fmla="*/ 337317 h 437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00600" h="4371975">
                    <a:moveTo>
                      <a:pt x="2941389" y="337317"/>
                    </a:moveTo>
                    <a:lnTo>
                      <a:pt x="4699705" y="3252920"/>
                    </a:lnTo>
                    <a:cubicBezTo>
                      <a:pt x="4976882" y="3712977"/>
                      <a:pt x="4653032" y="4299717"/>
                      <a:pt x="4115822" y="4310195"/>
                    </a:cubicBezTo>
                    <a:lnTo>
                      <a:pt x="711587" y="4374965"/>
                    </a:lnTo>
                    <a:cubicBezTo>
                      <a:pt x="175329" y="4385442"/>
                      <a:pt x="-171381" y="3810132"/>
                      <a:pt x="87699" y="3340550"/>
                    </a:cubicBezTo>
                    <a:lnTo>
                      <a:pt x="1733620" y="360177"/>
                    </a:lnTo>
                    <a:cubicBezTo>
                      <a:pt x="1992700" y="-109405"/>
                      <a:pt x="2664212" y="-122740"/>
                      <a:pt x="2941389" y="33731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Graphic 27">
                <a:extLst>
                  <a:ext uri="{FF2B5EF4-FFF2-40B4-BE49-F238E27FC236}">
                    <a16:creationId xmlns:a16="http://schemas.microsoft.com/office/drawing/2014/main" id="{A6A8181F-CC04-40BF-AE79-DEC0A6ED09A9}"/>
                  </a:ext>
                </a:extLst>
              </p:cNvPr>
              <p:cNvSpPr/>
              <p:nvPr/>
            </p:nvSpPr>
            <p:spPr>
              <a:xfrm rot="60000">
                <a:off x="867482" y="-793954"/>
                <a:ext cx="4475037" cy="4075480"/>
              </a:xfrm>
              <a:custGeom>
                <a:avLst/>
                <a:gdLst>
                  <a:gd name="connsiteX0" fmla="*/ 2941389 w 4800600"/>
                  <a:gd name="connsiteY0" fmla="*/ 337317 h 4371975"/>
                  <a:gd name="connsiteX1" fmla="*/ 4699705 w 4800600"/>
                  <a:gd name="connsiteY1" fmla="*/ 3252920 h 4371975"/>
                  <a:gd name="connsiteX2" fmla="*/ 4115822 w 4800600"/>
                  <a:gd name="connsiteY2" fmla="*/ 4310195 h 4371975"/>
                  <a:gd name="connsiteX3" fmla="*/ 711587 w 4800600"/>
                  <a:gd name="connsiteY3" fmla="*/ 4374965 h 4371975"/>
                  <a:gd name="connsiteX4" fmla="*/ 87699 w 4800600"/>
                  <a:gd name="connsiteY4" fmla="*/ 3340550 h 4371975"/>
                  <a:gd name="connsiteX5" fmla="*/ 1733620 w 4800600"/>
                  <a:gd name="connsiteY5" fmla="*/ 360177 h 4371975"/>
                  <a:gd name="connsiteX6" fmla="*/ 2941389 w 4800600"/>
                  <a:gd name="connsiteY6" fmla="*/ 337317 h 437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00600" h="4371975">
                    <a:moveTo>
                      <a:pt x="2941389" y="337317"/>
                    </a:moveTo>
                    <a:lnTo>
                      <a:pt x="4699705" y="3252920"/>
                    </a:lnTo>
                    <a:cubicBezTo>
                      <a:pt x="4976882" y="3712977"/>
                      <a:pt x="4653032" y="4299717"/>
                      <a:pt x="4115822" y="4310195"/>
                    </a:cubicBezTo>
                    <a:lnTo>
                      <a:pt x="711587" y="4374965"/>
                    </a:lnTo>
                    <a:cubicBezTo>
                      <a:pt x="175329" y="4385442"/>
                      <a:pt x="-171381" y="3810132"/>
                      <a:pt x="87699" y="3340550"/>
                    </a:cubicBezTo>
                    <a:lnTo>
                      <a:pt x="1733620" y="360177"/>
                    </a:lnTo>
                    <a:cubicBezTo>
                      <a:pt x="1992700" y="-109405"/>
                      <a:pt x="2664212" y="-122740"/>
                      <a:pt x="2941389" y="3373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Rectangle: Rounded Corners 34">
              <a:extLst>
                <a:ext uri="{FF2B5EF4-FFF2-40B4-BE49-F238E27FC236}">
                  <a16:creationId xmlns:a16="http://schemas.microsoft.com/office/drawing/2014/main" id="{D917F4B5-22AF-4C44-BD0B-54356F64B742}"/>
                </a:ext>
              </a:extLst>
            </p:cNvPr>
            <p:cNvSpPr/>
            <p:nvPr/>
          </p:nvSpPr>
          <p:spPr>
            <a:xfrm rot="14190664">
              <a:off x="1973090" y="3386847"/>
              <a:ext cx="405294" cy="207224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6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33">
              <a:extLst>
                <a:ext uri="{FF2B5EF4-FFF2-40B4-BE49-F238E27FC236}">
                  <a16:creationId xmlns:a16="http://schemas.microsoft.com/office/drawing/2014/main" id="{F5CB2717-6ED5-45FB-9317-20878003F687}"/>
                </a:ext>
              </a:extLst>
            </p:cNvPr>
            <p:cNvSpPr/>
            <p:nvPr/>
          </p:nvSpPr>
          <p:spPr>
            <a:xfrm rot="18091456">
              <a:off x="3545278" y="4110745"/>
              <a:ext cx="405294" cy="207224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32">
              <a:extLst>
                <a:ext uri="{FF2B5EF4-FFF2-40B4-BE49-F238E27FC236}">
                  <a16:creationId xmlns:a16="http://schemas.microsoft.com/office/drawing/2014/main" id="{96DB0671-E809-4F41-8814-C46ADFDA5A13}"/>
                </a:ext>
              </a:extLst>
            </p:cNvPr>
            <p:cNvSpPr/>
            <p:nvPr/>
          </p:nvSpPr>
          <p:spPr>
            <a:xfrm rot="19725368">
              <a:off x="3068448" y="2392880"/>
              <a:ext cx="405294" cy="207224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B8A24D0-1CAB-4E06-AC58-D5EB3250D662}"/>
                </a:ext>
              </a:extLst>
            </p:cNvPr>
            <p:cNvGrpSpPr/>
            <p:nvPr/>
          </p:nvGrpSpPr>
          <p:grpSpPr>
            <a:xfrm>
              <a:off x="2589156" y="3607844"/>
              <a:ext cx="1344828" cy="1344828"/>
              <a:chOff x="1089413" y="2131797"/>
              <a:chExt cx="2968238" cy="2968238"/>
            </a:xfrm>
          </p:grpSpPr>
          <p:sp>
            <p:nvSpPr>
              <p:cNvPr id="22" name="Freeform: Shape 15">
                <a:extLst>
                  <a:ext uri="{FF2B5EF4-FFF2-40B4-BE49-F238E27FC236}">
                    <a16:creationId xmlns:a16="http://schemas.microsoft.com/office/drawing/2014/main" id="{02CDC10F-CBC6-43C7-AFD5-1C0B1A578724}"/>
                  </a:ext>
                </a:extLst>
              </p:cNvPr>
              <p:cNvSpPr/>
              <p:nvPr/>
            </p:nvSpPr>
            <p:spPr>
              <a:xfrm>
                <a:off x="1089413" y="2131797"/>
                <a:ext cx="2968238" cy="2968238"/>
              </a:xfrm>
              <a:custGeom>
                <a:avLst/>
                <a:gdLst>
                  <a:gd name="connsiteX0" fmla="*/ 1484119 w 2968238"/>
                  <a:gd name="connsiteY0" fmla="*/ 1312669 h 2968238"/>
                  <a:gd name="connsiteX1" fmla="*/ 1312669 w 2968238"/>
                  <a:gd name="connsiteY1" fmla="*/ 1484119 h 2968238"/>
                  <a:gd name="connsiteX2" fmla="*/ 1484119 w 2968238"/>
                  <a:gd name="connsiteY2" fmla="*/ 1655569 h 2968238"/>
                  <a:gd name="connsiteX3" fmla="*/ 1655569 w 2968238"/>
                  <a:gd name="connsiteY3" fmla="*/ 1484119 h 2968238"/>
                  <a:gd name="connsiteX4" fmla="*/ 1484119 w 2968238"/>
                  <a:gd name="connsiteY4" fmla="*/ 1312669 h 2968238"/>
                  <a:gd name="connsiteX5" fmla="*/ 1484119 w 2968238"/>
                  <a:gd name="connsiteY5" fmla="*/ 0 h 2968238"/>
                  <a:gd name="connsiteX6" fmla="*/ 2968238 w 2968238"/>
                  <a:gd name="connsiteY6" fmla="*/ 1484119 h 2968238"/>
                  <a:gd name="connsiteX7" fmla="*/ 1484119 w 2968238"/>
                  <a:gd name="connsiteY7" fmla="*/ 2968238 h 2968238"/>
                  <a:gd name="connsiteX8" fmla="*/ 0 w 2968238"/>
                  <a:gd name="connsiteY8" fmla="*/ 1484119 h 2968238"/>
                  <a:gd name="connsiteX9" fmla="*/ 1484119 w 2968238"/>
                  <a:gd name="connsiteY9" fmla="*/ 0 h 296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68238" h="2968238">
                    <a:moveTo>
                      <a:pt x="1484119" y="1312669"/>
                    </a:moveTo>
                    <a:cubicBezTo>
                      <a:pt x="1389430" y="1312669"/>
                      <a:pt x="1312669" y="1389430"/>
                      <a:pt x="1312669" y="1484119"/>
                    </a:cubicBezTo>
                    <a:cubicBezTo>
                      <a:pt x="1312669" y="1578808"/>
                      <a:pt x="1389430" y="1655569"/>
                      <a:pt x="1484119" y="1655569"/>
                    </a:cubicBezTo>
                    <a:cubicBezTo>
                      <a:pt x="1578808" y="1655569"/>
                      <a:pt x="1655569" y="1578808"/>
                      <a:pt x="1655569" y="1484119"/>
                    </a:cubicBezTo>
                    <a:cubicBezTo>
                      <a:pt x="1655569" y="1389430"/>
                      <a:pt x="1578808" y="1312669"/>
                      <a:pt x="1484119" y="1312669"/>
                    </a:cubicBezTo>
                    <a:close/>
                    <a:moveTo>
                      <a:pt x="1484119" y="0"/>
                    </a:moveTo>
                    <a:cubicBezTo>
                      <a:pt x="2303775" y="0"/>
                      <a:pt x="2968238" y="664463"/>
                      <a:pt x="2968238" y="1484119"/>
                    </a:cubicBezTo>
                    <a:cubicBezTo>
                      <a:pt x="2968238" y="2303775"/>
                      <a:pt x="2303775" y="2968238"/>
                      <a:pt x="1484119" y="2968238"/>
                    </a:cubicBezTo>
                    <a:cubicBezTo>
                      <a:pt x="664463" y="2968238"/>
                      <a:pt x="0" y="2303775"/>
                      <a:pt x="0" y="1484119"/>
                    </a:cubicBezTo>
                    <a:cubicBezTo>
                      <a:pt x="0" y="664463"/>
                      <a:pt x="664463" y="0"/>
                      <a:pt x="14841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13">
                <a:extLst>
                  <a:ext uri="{FF2B5EF4-FFF2-40B4-BE49-F238E27FC236}">
                    <a16:creationId xmlns:a16="http://schemas.microsoft.com/office/drawing/2014/main" id="{4646DB8B-DCF6-4FBC-A6DF-36A7A5069314}"/>
                  </a:ext>
                </a:extLst>
              </p:cNvPr>
              <p:cNvSpPr/>
              <p:nvPr/>
            </p:nvSpPr>
            <p:spPr>
              <a:xfrm>
                <a:off x="1234570" y="2279534"/>
                <a:ext cx="2678023" cy="2676273"/>
              </a:xfrm>
              <a:custGeom>
                <a:avLst/>
                <a:gdLst>
                  <a:gd name="connsiteX0" fmla="*/ 1338961 w 2678023"/>
                  <a:gd name="connsiteY0" fmla="*/ 855269 h 2676273"/>
                  <a:gd name="connsiteX1" fmla="*/ 857849 w 2678023"/>
                  <a:gd name="connsiteY1" fmla="*/ 1336381 h 2676273"/>
                  <a:gd name="connsiteX2" fmla="*/ 1338961 w 2678023"/>
                  <a:gd name="connsiteY2" fmla="*/ 1817493 h 2676273"/>
                  <a:gd name="connsiteX3" fmla="*/ 1820073 w 2678023"/>
                  <a:gd name="connsiteY3" fmla="*/ 1336381 h 2676273"/>
                  <a:gd name="connsiteX4" fmla="*/ 1338961 w 2678023"/>
                  <a:gd name="connsiteY4" fmla="*/ 855269 h 2676273"/>
                  <a:gd name="connsiteX5" fmla="*/ 1338961 w 2678023"/>
                  <a:gd name="connsiteY5" fmla="*/ 545806 h 2676273"/>
                  <a:gd name="connsiteX6" fmla="*/ 2129536 w 2678023"/>
                  <a:gd name="connsiteY6" fmla="*/ 1336381 h 2676273"/>
                  <a:gd name="connsiteX7" fmla="*/ 1338961 w 2678023"/>
                  <a:gd name="connsiteY7" fmla="*/ 2126956 h 2676273"/>
                  <a:gd name="connsiteX8" fmla="*/ 548386 w 2678023"/>
                  <a:gd name="connsiteY8" fmla="*/ 1336381 h 2676273"/>
                  <a:gd name="connsiteX9" fmla="*/ 1338961 w 2678023"/>
                  <a:gd name="connsiteY9" fmla="*/ 545806 h 2676273"/>
                  <a:gd name="connsiteX10" fmla="*/ 1340068 w 2678023"/>
                  <a:gd name="connsiteY10" fmla="*/ 359376 h 2676273"/>
                  <a:gd name="connsiteX11" fmla="*/ 361775 w 2678023"/>
                  <a:gd name="connsiteY11" fmla="*/ 1331995 h 2676273"/>
                  <a:gd name="connsiteX12" fmla="*/ 1338521 w 2678023"/>
                  <a:gd name="connsiteY12" fmla="*/ 2312868 h 2676273"/>
                  <a:gd name="connsiteX13" fmla="*/ 2316814 w 2678023"/>
                  <a:gd name="connsiteY13" fmla="*/ 1335606 h 2676273"/>
                  <a:gd name="connsiteX14" fmla="*/ 1340068 w 2678023"/>
                  <a:gd name="connsiteY14" fmla="*/ 359376 h 2676273"/>
                  <a:gd name="connsiteX15" fmla="*/ 1190637 w 2678023"/>
                  <a:gd name="connsiteY15" fmla="*/ 143 h 2676273"/>
                  <a:gd name="connsiteX16" fmla="*/ 1235841 w 2678023"/>
                  <a:gd name="connsiteY16" fmla="*/ 48758 h 2676273"/>
                  <a:gd name="connsiteX17" fmla="*/ 1269895 w 2678023"/>
                  <a:gd name="connsiteY17" fmla="*/ 162273 h 2676273"/>
                  <a:gd name="connsiteX18" fmla="*/ 1303434 w 2678023"/>
                  <a:gd name="connsiteY18" fmla="*/ 192716 h 2676273"/>
                  <a:gd name="connsiteX19" fmla="*/ 1376702 w 2678023"/>
                  <a:gd name="connsiteY19" fmla="*/ 192716 h 2676273"/>
                  <a:gd name="connsiteX20" fmla="*/ 1409209 w 2678023"/>
                  <a:gd name="connsiteY20" fmla="*/ 163305 h 2676273"/>
                  <a:gd name="connsiteX21" fmla="*/ 1447392 w 2678023"/>
                  <a:gd name="connsiteY21" fmla="*/ 37922 h 2676273"/>
                  <a:gd name="connsiteX22" fmla="*/ 1499505 w 2678023"/>
                  <a:gd name="connsiteY22" fmla="*/ 256 h 2676273"/>
                  <a:gd name="connsiteX23" fmla="*/ 1513436 w 2678023"/>
                  <a:gd name="connsiteY23" fmla="*/ 772 h 2676273"/>
                  <a:gd name="connsiteX24" fmla="*/ 1573290 w 2678023"/>
                  <a:gd name="connsiteY24" fmla="*/ 65269 h 2676273"/>
                  <a:gd name="connsiteX25" fmla="*/ 1576902 w 2678023"/>
                  <a:gd name="connsiteY25" fmla="*/ 185492 h 2676273"/>
                  <a:gd name="connsiteX26" fmla="*/ 1598057 w 2678023"/>
                  <a:gd name="connsiteY26" fmla="*/ 220578 h 2676273"/>
                  <a:gd name="connsiteX27" fmla="*/ 1674422 w 2678023"/>
                  <a:gd name="connsiteY27" fmla="*/ 240702 h 2676273"/>
                  <a:gd name="connsiteX28" fmla="*/ 1710540 w 2678023"/>
                  <a:gd name="connsiteY28" fmla="*/ 221610 h 2676273"/>
                  <a:gd name="connsiteX29" fmla="*/ 1779165 w 2678023"/>
                  <a:gd name="connsiteY29" fmla="*/ 111707 h 2676273"/>
                  <a:gd name="connsiteX30" fmla="*/ 1845726 w 2678023"/>
                  <a:gd name="connsiteY30" fmla="*/ 88488 h 2676273"/>
                  <a:gd name="connsiteX31" fmla="*/ 1857594 w 2678023"/>
                  <a:gd name="connsiteY31" fmla="*/ 92616 h 2676273"/>
                  <a:gd name="connsiteX32" fmla="*/ 1895260 w 2678023"/>
                  <a:gd name="connsiteY32" fmla="*/ 166401 h 2676273"/>
                  <a:gd name="connsiteX33" fmla="*/ 1868429 w 2678023"/>
                  <a:gd name="connsiteY33" fmla="*/ 281980 h 2676273"/>
                  <a:gd name="connsiteX34" fmla="*/ 1887004 w 2678023"/>
                  <a:gd name="connsiteY34" fmla="*/ 332030 h 2676273"/>
                  <a:gd name="connsiteX35" fmla="*/ 1946857 w 2678023"/>
                  <a:gd name="connsiteY35" fmla="*/ 365052 h 2676273"/>
                  <a:gd name="connsiteX36" fmla="*/ 1986588 w 2678023"/>
                  <a:gd name="connsiteY36" fmla="*/ 355765 h 2676273"/>
                  <a:gd name="connsiteX37" fmla="*/ 2081528 w 2678023"/>
                  <a:gd name="connsiteY37" fmla="*/ 267532 h 2676273"/>
                  <a:gd name="connsiteX38" fmla="*/ 2151701 w 2678023"/>
                  <a:gd name="connsiteY38" fmla="*/ 261857 h 2676273"/>
                  <a:gd name="connsiteX39" fmla="*/ 2155312 w 2678023"/>
                  <a:gd name="connsiteY39" fmla="*/ 264437 h 2676273"/>
                  <a:gd name="connsiteX40" fmla="*/ 2177500 w 2678023"/>
                  <a:gd name="connsiteY40" fmla="*/ 353701 h 2676273"/>
                  <a:gd name="connsiteX41" fmla="*/ 2122290 w 2678023"/>
                  <a:gd name="connsiteY41" fmla="*/ 456896 h 2676273"/>
                  <a:gd name="connsiteX42" fmla="*/ 2126934 w 2678023"/>
                  <a:gd name="connsiteY42" fmla="*/ 505914 h 2676273"/>
                  <a:gd name="connsiteX43" fmla="*/ 2173372 w 2678023"/>
                  <a:gd name="connsiteY43" fmla="*/ 551836 h 2676273"/>
                  <a:gd name="connsiteX44" fmla="*/ 2219810 w 2678023"/>
                  <a:gd name="connsiteY44" fmla="*/ 555964 h 2676273"/>
                  <a:gd name="connsiteX45" fmla="*/ 2336937 w 2678023"/>
                  <a:gd name="connsiteY45" fmla="*/ 494046 h 2676273"/>
                  <a:gd name="connsiteX46" fmla="*/ 2400917 w 2678023"/>
                  <a:gd name="connsiteY46" fmla="*/ 507462 h 2676273"/>
                  <a:gd name="connsiteX47" fmla="*/ 2420525 w 2678023"/>
                  <a:gd name="connsiteY47" fmla="*/ 533777 h 2676273"/>
                  <a:gd name="connsiteX48" fmla="*/ 2415365 w 2678023"/>
                  <a:gd name="connsiteY48" fmla="*/ 591566 h 2676273"/>
                  <a:gd name="connsiteX49" fmla="*/ 2321973 w 2678023"/>
                  <a:gd name="connsiteY49" fmla="*/ 692182 h 2676273"/>
                  <a:gd name="connsiteX50" fmla="*/ 2313718 w 2678023"/>
                  <a:gd name="connsiteY50" fmla="*/ 733460 h 2676273"/>
                  <a:gd name="connsiteX51" fmla="*/ 2349320 w 2678023"/>
                  <a:gd name="connsiteY51" fmla="*/ 795377 h 2676273"/>
                  <a:gd name="connsiteX52" fmla="*/ 2394726 w 2678023"/>
                  <a:gd name="connsiteY52" fmla="*/ 810341 h 2676273"/>
                  <a:gd name="connsiteX53" fmla="*/ 2526816 w 2678023"/>
                  <a:gd name="connsiteY53" fmla="*/ 780414 h 2676273"/>
                  <a:gd name="connsiteX54" fmla="*/ 2575834 w 2678023"/>
                  <a:gd name="connsiteY54" fmla="*/ 803117 h 2676273"/>
                  <a:gd name="connsiteX55" fmla="*/ 2591313 w 2678023"/>
                  <a:gd name="connsiteY55" fmla="*/ 838719 h 2676273"/>
                  <a:gd name="connsiteX56" fmla="*/ 2570158 w 2678023"/>
                  <a:gd name="connsiteY56" fmla="*/ 896509 h 2676273"/>
                  <a:gd name="connsiteX57" fmla="*/ 2461287 w 2678023"/>
                  <a:gd name="connsiteY57" fmla="*/ 964103 h 2676273"/>
                  <a:gd name="connsiteX58" fmla="*/ 2438068 w 2678023"/>
                  <a:gd name="connsiteY58" fmla="*/ 1014669 h 2676273"/>
                  <a:gd name="connsiteX59" fmla="*/ 2454063 w 2678023"/>
                  <a:gd name="connsiteY59" fmla="*/ 1073490 h 2676273"/>
                  <a:gd name="connsiteX60" fmla="*/ 2492762 w 2678023"/>
                  <a:gd name="connsiteY60" fmla="*/ 1100837 h 2676273"/>
                  <a:gd name="connsiteX61" fmla="*/ 2628464 w 2678023"/>
                  <a:gd name="connsiteY61" fmla="*/ 1105997 h 2676273"/>
                  <a:gd name="connsiteX62" fmla="*/ 2672322 w 2678023"/>
                  <a:gd name="connsiteY62" fmla="*/ 1140567 h 2676273"/>
                  <a:gd name="connsiteX63" fmla="*/ 2677998 w 2678023"/>
                  <a:gd name="connsiteY63" fmla="*/ 1182361 h 2676273"/>
                  <a:gd name="connsiteX64" fmla="*/ 2644459 w 2678023"/>
                  <a:gd name="connsiteY64" fmla="*/ 1229831 h 2676273"/>
                  <a:gd name="connsiteX65" fmla="*/ 2522172 w 2678023"/>
                  <a:gd name="connsiteY65" fmla="*/ 1267498 h 2676273"/>
                  <a:gd name="connsiteX66" fmla="*/ 2483990 w 2678023"/>
                  <a:gd name="connsiteY66" fmla="*/ 1315999 h 2676273"/>
                  <a:gd name="connsiteX67" fmla="*/ 2486570 w 2678023"/>
                  <a:gd name="connsiteY67" fmla="*/ 1379981 h 2676273"/>
                  <a:gd name="connsiteX68" fmla="*/ 2512885 w 2678023"/>
                  <a:gd name="connsiteY68" fmla="*/ 1407843 h 2676273"/>
                  <a:gd name="connsiteX69" fmla="*/ 2641363 w 2678023"/>
                  <a:gd name="connsiteY69" fmla="*/ 1447058 h 2676273"/>
                  <a:gd name="connsiteX70" fmla="*/ 2677998 w 2678023"/>
                  <a:gd name="connsiteY70" fmla="*/ 1498139 h 2676273"/>
                  <a:gd name="connsiteX71" fmla="*/ 2677998 w 2678023"/>
                  <a:gd name="connsiteY71" fmla="*/ 1507427 h 2676273"/>
                  <a:gd name="connsiteX72" fmla="*/ 2611952 w 2678023"/>
                  <a:gd name="connsiteY72" fmla="*/ 1572956 h 2676273"/>
                  <a:gd name="connsiteX73" fmla="*/ 2490182 w 2678023"/>
                  <a:gd name="connsiteY73" fmla="*/ 1576568 h 2676273"/>
                  <a:gd name="connsiteX74" fmla="*/ 2457675 w 2678023"/>
                  <a:gd name="connsiteY74" fmla="*/ 1596691 h 2676273"/>
                  <a:gd name="connsiteX75" fmla="*/ 2437036 w 2678023"/>
                  <a:gd name="connsiteY75" fmla="*/ 1673056 h 2676273"/>
                  <a:gd name="connsiteX76" fmla="*/ 2457159 w 2678023"/>
                  <a:gd name="connsiteY76" fmla="*/ 1710206 h 2676273"/>
                  <a:gd name="connsiteX77" fmla="*/ 2564483 w 2678023"/>
                  <a:gd name="connsiteY77" fmla="*/ 1777283 h 2676273"/>
                  <a:gd name="connsiteX78" fmla="*/ 2588733 w 2678023"/>
                  <a:gd name="connsiteY78" fmla="*/ 1845908 h 2676273"/>
                  <a:gd name="connsiteX79" fmla="*/ 2571706 w 2678023"/>
                  <a:gd name="connsiteY79" fmla="*/ 1880995 h 2676273"/>
                  <a:gd name="connsiteX80" fmla="*/ 2538684 w 2678023"/>
                  <a:gd name="connsiteY80" fmla="*/ 1897506 h 2676273"/>
                  <a:gd name="connsiteX81" fmla="*/ 2456643 w 2678023"/>
                  <a:gd name="connsiteY81" fmla="*/ 1879447 h 2676273"/>
                  <a:gd name="connsiteX82" fmla="*/ 2389566 w 2678023"/>
                  <a:gd name="connsiteY82" fmla="*/ 1863967 h 2676273"/>
                  <a:gd name="connsiteX83" fmla="*/ 2354479 w 2678023"/>
                  <a:gd name="connsiteY83" fmla="*/ 1874803 h 2676273"/>
                  <a:gd name="connsiteX84" fmla="*/ 2312170 w 2678023"/>
                  <a:gd name="connsiteY84" fmla="*/ 1950652 h 2676273"/>
                  <a:gd name="connsiteX85" fmla="*/ 2322489 w 2678023"/>
                  <a:gd name="connsiteY85" fmla="*/ 1983158 h 2676273"/>
                  <a:gd name="connsiteX86" fmla="*/ 2412785 w 2678023"/>
                  <a:gd name="connsiteY86" fmla="*/ 2080162 h 2676273"/>
                  <a:gd name="connsiteX87" fmla="*/ 2418461 w 2678023"/>
                  <a:gd name="connsiteY87" fmla="*/ 2146723 h 2676273"/>
                  <a:gd name="connsiteX88" fmla="*/ 2414849 w 2678023"/>
                  <a:gd name="connsiteY88" fmla="*/ 2151883 h 2676273"/>
                  <a:gd name="connsiteX89" fmla="*/ 2324037 w 2678023"/>
                  <a:gd name="connsiteY89" fmla="*/ 2174586 h 2676273"/>
                  <a:gd name="connsiteX90" fmla="*/ 2219294 w 2678023"/>
                  <a:gd name="connsiteY90" fmla="*/ 2118860 h 2676273"/>
                  <a:gd name="connsiteX91" fmla="*/ 2178531 w 2678023"/>
                  <a:gd name="connsiteY91" fmla="*/ 2120408 h 2676273"/>
                  <a:gd name="connsiteX92" fmla="*/ 2125386 w 2678023"/>
                  <a:gd name="connsiteY92" fmla="*/ 2172522 h 2676273"/>
                  <a:gd name="connsiteX93" fmla="*/ 2122806 w 2678023"/>
                  <a:gd name="connsiteY93" fmla="*/ 2217412 h 2676273"/>
                  <a:gd name="connsiteX94" fmla="*/ 2184723 w 2678023"/>
                  <a:gd name="connsiteY94" fmla="*/ 2334539 h 2676273"/>
                  <a:gd name="connsiteX95" fmla="*/ 2174404 w 2678023"/>
                  <a:gd name="connsiteY95" fmla="*/ 2395424 h 2676273"/>
                  <a:gd name="connsiteX96" fmla="*/ 2164084 w 2678023"/>
                  <a:gd name="connsiteY96" fmla="*/ 2404712 h 2676273"/>
                  <a:gd name="connsiteX97" fmla="*/ 2075336 w 2678023"/>
                  <a:gd name="connsiteY97" fmla="*/ 2401616 h 2676273"/>
                  <a:gd name="connsiteX98" fmla="*/ 1988652 w 2678023"/>
                  <a:gd name="connsiteY98" fmla="*/ 2320607 h 2676273"/>
                  <a:gd name="connsiteX99" fmla="*/ 1944277 w 2678023"/>
                  <a:gd name="connsiteY99" fmla="*/ 2311836 h 2676273"/>
                  <a:gd name="connsiteX100" fmla="*/ 1883392 w 2678023"/>
                  <a:gd name="connsiteY100" fmla="*/ 2346406 h 2676273"/>
                  <a:gd name="connsiteX101" fmla="*/ 1868429 w 2678023"/>
                  <a:gd name="connsiteY101" fmla="*/ 2391812 h 2676273"/>
                  <a:gd name="connsiteX102" fmla="*/ 1899388 w 2678023"/>
                  <a:gd name="connsiteY102" fmla="*/ 2526998 h 2676273"/>
                  <a:gd name="connsiteX103" fmla="*/ 1879264 w 2678023"/>
                  <a:gd name="connsiteY103" fmla="*/ 2571888 h 2676273"/>
                  <a:gd name="connsiteX104" fmla="*/ 1841082 w 2678023"/>
                  <a:gd name="connsiteY104" fmla="*/ 2588916 h 2676273"/>
                  <a:gd name="connsiteX105" fmla="*/ 1782777 w 2678023"/>
                  <a:gd name="connsiteY105" fmla="*/ 2568277 h 2676273"/>
                  <a:gd name="connsiteX106" fmla="*/ 1715184 w 2678023"/>
                  <a:gd name="connsiteY106" fmla="*/ 2459405 h 2676273"/>
                  <a:gd name="connsiteX107" fmla="*/ 1664618 w 2678023"/>
                  <a:gd name="connsiteY107" fmla="*/ 2435670 h 2676273"/>
                  <a:gd name="connsiteX108" fmla="*/ 1610440 w 2678023"/>
                  <a:gd name="connsiteY108" fmla="*/ 2450118 h 2676273"/>
                  <a:gd name="connsiteX109" fmla="*/ 1577418 w 2678023"/>
                  <a:gd name="connsiteY109" fmla="*/ 2495008 h 2676273"/>
                  <a:gd name="connsiteX110" fmla="*/ 1573806 w 2678023"/>
                  <a:gd name="connsiteY110" fmla="*/ 2616778 h 2676273"/>
                  <a:gd name="connsiteX111" fmla="*/ 1526852 w 2678023"/>
                  <a:gd name="connsiteY111" fmla="*/ 2672504 h 2676273"/>
                  <a:gd name="connsiteX112" fmla="*/ 1497441 w 2678023"/>
                  <a:gd name="connsiteY112" fmla="*/ 2676116 h 2676273"/>
                  <a:gd name="connsiteX113" fmla="*/ 1449972 w 2678023"/>
                  <a:gd name="connsiteY113" fmla="*/ 2644125 h 2676273"/>
                  <a:gd name="connsiteX114" fmla="*/ 1410241 w 2678023"/>
                  <a:gd name="connsiteY114" fmla="*/ 2514615 h 2676273"/>
                  <a:gd name="connsiteX115" fmla="*/ 1373091 w 2678023"/>
                  <a:gd name="connsiteY115" fmla="*/ 2482624 h 2676273"/>
                  <a:gd name="connsiteX116" fmla="*/ 1304982 w 2678023"/>
                  <a:gd name="connsiteY116" fmla="*/ 2483140 h 2676273"/>
                  <a:gd name="connsiteX117" fmla="*/ 1271959 w 2678023"/>
                  <a:gd name="connsiteY117" fmla="*/ 2511519 h 2676273"/>
                  <a:gd name="connsiteX118" fmla="*/ 1234293 w 2678023"/>
                  <a:gd name="connsiteY118" fmla="*/ 2633806 h 2676273"/>
                  <a:gd name="connsiteX119" fmla="*/ 1170828 w 2678023"/>
                  <a:gd name="connsiteY119" fmla="*/ 2674568 h 2676273"/>
                  <a:gd name="connsiteX120" fmla="*/ 1106847 w 2678023"/>
                  <a:gd name="connsiteY120" fmla="*/ 2602331 h 2676273"/>
                  <a:gd name="connsiteX121" fmla="*/ 1103751 w 2678023"/>
                  <a:gd name="connsiteY121" fmla="*/ 2491396 h 2676273"/>
                  <a:gd name="connsiteX122" fmla="*/ 1080532 w 2678023"/>
                  <a:gd name="connsiteY122" fmla="*/ 2454245 h 2676273"/>
                  <a:gd name="connsiteX123" fmla="*/ 1005199 w 2678023"/>
                  <a:gd name="connsiteY123" fmla="*/ 2435154 h 2676273"/>
                  <a:gd name="connsiteX124" fmla="*/ 969080 w 2678023"/>
                  <a:gd name="connsiteY124" fmla="*/ 2454245 h 2676273"/>
                  <a:gd name="connsiteX125" fmla="*/ 900456 w 2678023"/>
                  <a:gd name="connsiteY125" fmla="*/ 2564149 h 2676273"/>
                  <a:gd name="connsiteX126" fmla="*/ 836474 w 2678023"/>
                  <a:gd name="connsiteY126" fmla="*/ 2587368 h 2676273"/>
                  <a:gd name="connsiteX127" fmla="*/ 831830 w 2678023"/>
                  <a:gd name="connsiteY127" fmla="*/ 2585820 h 2676273"/>
                  <a:gd name="connsiteX128" fmla="*/ 785392 w 2678023"/>
                  <a:gd name="connsiteY128" fmla="*/ 2504811 h 2676273"/>
                  <a:gd name="connsiteX129" fmla="*/ 811707 w 2678023"/>
                  <a:gd name="connsiteY129" fmla="*/ 2390780 h 2676273"/>
                  <a:gd name="connsiteX130" fmla="*/ 794680 w 2678023"/>
                  <a:gd name="connsiteY130" fmla="*/ 2344342 h 2676273"/>
                  <a:gd name="connsiteX131" fmla="*/ 739470 w 2678023"/>
                  <a:gd name="connsiteY131" fmla="*/ 2312352 h 2676273"/>
                  <a:gd name="connsiteX132" fmla="*/ 689421 w 2678023"/>
                  <a:gd name="connsiteY132" fmla="*/ 2321639 h 2676273"/>
                  <a:gd name="connsiteX133" fmla="*/ 596029 w 2678023"/>
                  <a:gd name="connsiteY133" fmla="*/ 2408839 h 2676273"/>
                  <a:gd name="connsiteX134" fmla="*/ 530500 w 2678023"/>
                  <a:gd name="connsiteY134" fmla="*/ 2415031 h 2676273"/>
                  <a:gd name="connsiteX135" fmla="*/ 521212 w 2678023"/>
                  <a:gd name="connsiteY135" fmla="*/ 2408839 h 2676273"/>
                  <a:gd name="connsiteX136" fmla="*/ 500573 w 2678023"/>
                  <a:gd name="connsiteY136" fmla="*/ 2322671 h 2676273"/>
                  <a:gd name="connsiteX137" fmla="*/ 556298 w 2678023"/>
                  <a:gd name="connsiteY137" fmla="*/ 2217928 h 2676273"/>
                  <a:gd name="connsiteX138" fmla="*/ 552171 w 2678023"/>
                  <a:gd name="connsiteY138" fmla="*/ 2168910 h 2676273"/>
                  <a:gd name="connsiteX139" fmla="*/ 505733 w 2678023"/>
                  <a:gd name="connsiteY139" fmla="*/ 2122988 h 2676273"/>
                  <a:gd name="connsiteX140" fmla="*/ 457747 w 2678023"/>
                  <a:gd name="connsiteY140" fmla="*/ 2119376 h 2676273"/>
                  <a:gd name="connsiteX141" fmla="*/ 341652 w 2678023"/>
                  <a:gd name="connsiteY141" fmla="*/ 2180778 h 2676273"/>
                  <a:gd name="connsiteX142" fmla="*/ 278187 w 2678023"/>
                  <a:gd name="connsiteY142" fmla="*/ 2168910 h 2676273"/>
                  <a:gd name="connsiteX143" fmla="*/ 274059 w 2678023"/>
                  <a:gd name="connsiteY143" fmla="*/ 2164266 h 2676273"/>
                  <a:gd name="connsiteX144" fmla="*/ 276639 w 2678023"/>
                  <a:gd name="connsiteY144" fmla="*/ 2069326 h 2676273"/>
                  <a:gd name="connsiteX145" fmla="*/ 354551 w 2678023"/>
                  <a:gd name="connsiteY145" fmla="*/ 1986254 h 2676273"/>
                  <a:gd name="connsiteX146" fmla="*/ 363839 w 2678023"/>
                  <a:gd name="connsiteY146" fmla="*/ 1940848 h 2676273"/>
                  <a:gd name="connsiteX147" fmla="*/ 328237 w 2678023"/>
                  <a:gd name="connsiteY147" fmla="*/ 1878931 h 2676273"/>
                  <a:gd name="connsiteX148" fmla="*/ 283347 w 2678023"/>
                  <a:gd name="connsiteY148" fmla="*/ 1866031 h 2676273"/>
                  <a:gd name="connsiteX149" fmla="*/ 170864 w 2678023"/>
                  <a:gd name="connsiteY149" fmla="*/ 1891830 h 2676273"/>
                  <a:gd name="connsiteX150" fmla="*/ 155900 w 2678023"/>
                  <a:gd name="connsiteY150" fmla="*/ 1895442 h 2676273"/>
                  <a:gd name="connsiteX151" fmla="*/ 100175 w 2678023"/>
                  <a:gd name="connsiteY151" fmla="*/ 1868095 h 2676273"/>
                  <a:gd name="connsiteX152" fmla="*/ 87275 w 2678023"/>
                  <a:gd name="connsiteY152" fmla="*/ 1838169 h 2676273"/>
                  <a:gd name="connsiteX153" fmla="*/ 107915 w 2678023"/>
                  <a:gd name="connsiteY153" fmla="*/ 1779863 h 2676273"/>
                  <a:gd name="connsiteX154" fmla="*/ 213690 w 2678023"/>
                  <a:gd name="connsiteY154" fmla="*/ 1713818 h 2676273"/>
                  <a:gd name="connsiteX155" fmla="*/ 238972 w 2678023"/>
                  <a:gd name="connsiteY155" fmla="*/ 1654481 h 2676273"/>
                  <a:gd name="connsiteX156" fmla="*/ 222977 w 2678023"/>
                  <a:gd name="connsiteY156" fmla="*/ 1600819 h 2676273"/>
                  <a:gd name="connsiteX157" fmla="*/ 184279 w 2678023"/>
                  <a:gd name="connsiteY157" fmla="*/ 1575020 h 2676273"/>
                  <a:gd name="connsiteX158" fmla="*/ 59413 w 2678023"/>
                  <a:gd name="connsiteY158" fmla="*/ 1571408 h 2676273"/>
                  <a:gd name="connsiteX159" fmla="*/ 3687 w 2678023"/>
                  <a:gd name="connsiteY159" fmla="*/ 1524454 h 2676273"/>
                  <a:gd name="connsiteX160" fmla="*/ 1623 w 2678023"/>
                  <a:gd name="connsiteY160" fmla="*/ 1513619 h 2676273"/>
                  <a:gd name="connsiteX161" fmla="*/ 48577 w 2678023"/>
                  <a:gd name="connsiteY161" fmla="*/ 1442414 h 2676273"/>
                  <a:gd name="connsiteX162" fmla="*/ 160544 w 2678023"/>
                  <a:gd name="connsiteY162" fmla="*/ 1408359 h 2676273"/>
                  <a:gd name="connsiteX163" fmla="*/ 194083 w 2678023"/>
                  <a:gd name="connsiteY163" fmla="*/ 1370693 h 2676273"/>
                  <a:gd name="connsiteX164" fmla="*/ 192534 w 2678023"/>
                  <a:gd name="connsiteY164" fmla="*/ 1298972 h 2676273"/>
                  <a:gd name="connsiteX165" fmla="*/ 166220 w 2678023"/>
                  <a:gd name="connsiteY165" fmla="*/ 1269561 h 2676273"/>
                  <a:gd name="connsiteX166" fmla="*/ 47029 w 2678023"/>
                  <a:gd name="connsiteY166" fmla="*/ 1232927 h 2676273"/>
                  <a:gd name="connsiteX167" fmla="*/ 1623 w 2678023"/>
                  <a:gd name="connsiteY167" fmla="*/ 1166882 h 2676273"/>
                  <a:gd name="connsiteX168" fmla="*/ 6267 w 2678023"/>
                  <a:gd name="connsiteY168" fmla="*/ 1139535 h 2676273"/>
                  <a:gd name="connsiteX169" fmla="*/ 49093 w 2678023"/>
                  <a:gd name="connsiteY169" fmla="*/ 1105481 h 2676273"/>
                  <a:gd name="connsiteX170" fmla="*/ 164672 w 2678023"/>
                  <a:gd name="connsiteY170" fmla="*/ 1101869 h 2676273"/>
                  <a:gd name="connsiteX171" fmla="*/ 181699 w 2678023"/>
                  <a:gd name="connsiteY171" fmla="*/ 1101353 h 2676273"/>
                  <a:gd name="connsiteX172" fmla="*/ 227621 w 2678023"/>
                  <a:gd name="connsiteY172" fmla="*/ 1065234 h 2676273"/>
                  <a:gd name="connsiteX173" fmla="*/ 241036 w 2678023"/>
                  <a:gd name="connsiteY173" fmla="*/ 1014153 h 2676273"/>
                  <a:gd name="connsiteX174" fmla="*/ 219366 w 2678023"/>
                  <a:gd name="connsiteY174" fmla="*/ 965651 h 2676273"/>
                  <a:gd name="connsiteX175" fmla="*/ 113590 w 2678023"/>
                  <a:gd name="connsiteY175" fmla="*/ 899605 h 2676273"/>
                  <a:gd name="connsiteX176" fmla="*/ 89855 w 2678023"/>
                  <a:gd name="connsiteY176" fmla="*/ 832012 h 2676273"/>
                  <a:gd name="connsiteX177" fmla="*/ 104818 w 2678023"/>
                  <a:gd name="connsiteY177" fmla="*/ 799505 h 2676273"/>
                  <a:gd name="connsiteX178" fmla="*/ 151256 w 2678023"/>
                  <a:gd name="connsiteY178" fmla="*/ 779898 h 2676273"/>
                  <a:gd name="connsiteX179" fmla="*/ 283347 w 2678023"/>
                  <a:gd name="connsiteY179" fmla="*/ 810341 h 2676273"/>
                  <a:gd name="connsiteX180" fmla="*/ 331332 w 2678023"/>
                  <a:gd name="connsiteY180" fmla="*/ 794345 h 2676273"/>
                  <a:gd name="connsiteX181" fmla="*/ 363839 w 2678023"/>
                  <a:gd name="connsiteY181" fmla="*/ 737588 h 2676273"/>
                  <a:gd name="connsiteX182" fmla="*/ 354551 w 2678023"/>
                  <a:gd name="connsiteY182" fmla="*/ 689086 h 2676273"/>
                  <a:gd name="connsiteX183" fmla="*/ 266835 w 2678023"/>
                  <a:gd name="connsiteY183" fmla="*/ 595694 h 2676273"/>
                  <a:gd name="connsiteX184" fmla="*/ 261675 w 2678023"/>
                  <a:gd name="connsiteY184" fmla="*/ 529133 h 2676273"/>
                  <a:gd name="connsiteX185" fmla="*/ 270447 w 2678023"/>
                  <a:gd name="connsiteY185" fmla="*/ 516233 h 2676273"/>
                  <a:gd name="connsiteX186" fmla="*/ 349907 w 2678023"/>
                  <a:gd name="connsiteY186" fmla="*/ 498690 h 2676273"/>
                  <a:gd name="connsiteX187" fmla="*/ 457231 w 2678023"/>
                  <a:gd name="connsiteY187" fmla="*/ 555964 h 2676273"/>
                  <a:gd name="connsiteX188" fmla="*/ 507797 w 2678023"/>
                  <a:gd name="connsiteY188" fmla="*/ 551320 h 2676273"/>
                  <a:gd name="connsiteX189" fmla="*/ 551139 w 2678023"/>
                  <a:gd name="connsiteY189" fmla="*/ 508494 h 2676273"/>
                  <a:gd name="connsiteX190" fmla="*/ 556815 w 2678023"/>
                  <a:gd name="connsiteY190" fmla="*/ 456896 h 2676273"/>
                  <a:gd name="connsiteX191" fmla="*/ 494381 w 2678023"/>
                  <a:gd name="connsiteY191" fmla="*/ 339769 h 2676273"/>
                  <a:gd name="connsiteX192" fmla="*/ 505217 w 2678023"/>
                  <a:gd name="connsiteY192" fmla="*/ 280432 h 2676273"/>
                  <a:gd name="connsiteX193" fmla="*/ 537723 w 2678023"/>
                  <a:gd name="connsiteY193" fmla="*/ 256181 h 2676273"/>
                  <a:gd name="connsiteX194" fmla="*/ 590353 w 2678023"/>
                  <a:gd name="connsiteY194" fmla="*/ 261857 h 2676273"/>
                  <a:gd name="connsiteX195" fmla="*/ 679617 w 2678023"/>
                  <a:gd name="connsiteY195" fmla="*/ 344929 h 2676273"/>
                  <a:gd name="connsiteX196" fmla="*/ 754950 w 2678023"/>
                  <a:gd name="connsiteY196" fmla="*/ 355765 h 2676273"/>
                  <a:gd name="connsiteX197" fmla="*/ 797260 w 2678023"/>
                  <a:gd name="connsiteY197" fmla="*/ 329450 h 2676273"/>
                  <a:gd name="connsiteX198" fmla="*/ 811707 w 2678023"/>
                  <a:gd name="connsiteY198" fmla="*/ 285076 h 2676273"/>
                  <a:gd name="connsiteX199" fmla="*/ 781781 w 2678023"/>
                  <a:gd name="connsiteY199" fmla="*/ 156081 h 2676273"/>
                  <a:gd name="connsiteX200" fmla="*/ 807064 w 2678023"/>
                  <a:gd name="connsiteY200" fmla="*/ 100872 h 2676273"/>
                  <a:gd name="connsiteX201" fmla="*/ 841634 w 2678023"/>
                  <a:gd name="connsiteY201" fmla="*/ 86424 h 2676273"/>
                  <a:gd name="connsiteX202" fmla="*/ 896328 w 2678023"/>
                  <a:gd name="connsiteY202" fmla="*/ 106031 h 2676273"/>
                  <a:gd name="connsiteX203" fmla="*/ 965469 w 2678023"/>
                  <a:gd name="connsiteY203" fmla="*/ 217483 h 2676273"/>
                  <a:gd name="connsiteX204" fmla="*/ 1013455 w 2678023"/>
                  <a:gd name="connsiteY204" fmla="*/ 240702 h 2676273"/>
                  <a:gd name="connsiteX205" fmla="*/ 1077952 w 2678023"/>
                  <a:gd name="connsiteY205" fmla="*/ 222642 h 2676273"/>
                  <a:gd name="connsiteX206" fmla="*/ 1101687 w 2678023"/>
                  <a:gd name="connsiteY206" fmla="*/ 188072 h 2676273"/>
                  <a:gd name="connsiteX207" fmla="*/ 1106847 w 2678023"/>
                  <a:gd name="connsiteY207" fmla="*/ 53918 h 2676273"/>
                  <a:gd name="connsiteX208" fmla="*/ 1145029 w 2678023"/>
                  <a:gd name="connsiteY208" fmla="*/ 4900 h 2676273"/>
                  <a:gd name="connsiteX209" fmla="*/ 1158960 w 2678023"/>
                  <a:gd name="connsiteY209" fmla="*/ 1804 h 2676273"/>
                  <a:gd name="connsiteX210" fmla="*/ 1190637 w 2678023"/>
                  <a:gd name="connsiteY210" fmla="*/ 143 h 267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678023" h="2676273">
                    <a:moveTo>
                      <a:pt x="1338961" y="855269"/>
                    </a:moveTo>
                    <a:cubicBezTo>
                      <a:pt x="1073250" y="855269"/>
                      <a:pt x="857849" y="1070670"/>
                      <a:pt x="857849" y="1336381"/>
                    </a:cubicBezTo>
                    <a:cubicBezTo>
                      <a:pt x="857849" y="1602092"/>
                      <a:pt x="1073250" y="1817493"/>
                      <a:pt x="1338961" y="1817493"/>
                    </a:cubicBezTo>
                    <a:cubicBezTo>
                      <a:pt x="1604672" y="1817493"/>
                      <a:pt x="1820073" y="1602092"/>
                      <a:pt x="1820073" y="1336381"/>
                    </a:cubicBezTo>
                    <a:cubicBezTo>
                      <a:pt x="1820073" y="1070670"/>
                      <a:pt x="1604672" y="855269"/>
                      <a:pt x="1338961" y="855269"/>
                    </a:cubicBezTo>
                    <a:close/>
                    <a:moveTo>
                      <a:pt x="1338961" y="545806"/>
                    </a:moveTo>
                    <a:cubicBezTo>
                      <a:pt x="1775584" y="545806"/>
                      <a:pt x="2129536" y="899758"/>
                      <a:pt x="2129536" y="1336381"/>
                    </a:cubicBezTo>
                    <a:cubicBezTo>
                      <a:pt x="2129536" y="1773004"/>
                      <a:pt x="1775584" y="2126956"/>
                      <a:pt x="1338961" y="2126956"/>
                    </a:cubicBezTo>
                    <a:cubicBezTo>
                      <a:pt x="902338" y="2126956"/>
                      <a:pt x="548386" y="1773004"/>
                      <a:pt x="548386" y="1336381"/>
                    </a:cubicBezTo>
                    <a:cubicBezTo>
                      <a:pt x="548386" y="899758"/>
                      <a:pt x="902338" y="545806"/>
                      <a:pt x="1338961" y="545806"/>
                    </a:cubicBezTo>
                    <a:close/>
                    <a:moveTo>
                      <a:pt x="1340068" y="359376"/>
                    </a:moveTo>
                    <a:cubicBezTo>
                      <a:pt x="796228" y="358860"/>
                      <a:pt x="363839" y="794861"/>
                      <a:pt x="361775" y="1331995"/>
                    </a:cubicBezTo>
                    <a:cubicBezTo>
                      <a:pt x="359711" y="1882027"/>
                      <a:pt x="806032" y="2314416"/>
                      <a:pt x="1338521" y="2312868"/>
                    </a:cubicBezTo>
                    <a:cubicBezTo>
                      <a:pt x="1869461" y="2314932"/>
                      <a:pt x="2317329" y="1887702"/>
                      <a:pt x="2316814" y="1335606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lose/>
                    <a:moveTo>
                      <a:pt x="1190637" y="143"/>
                    </a:moveTo>
                    <a:cubicBezTo>
                      <a:pt x="1216299" y="1546"/>
                      <a:pt x="1225780" y="13543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3"/>
                      <a:pt x="2498437" y="942948"/>
                      <a:pt x="2461287" y="964103"/>
                    </a:cubicBezTo>
                    <a:cubicBezTo>
                      <a:pt x="2440132" y="976486"/>
                      <a:pt x="2434456" y="992998"/>
                      <a:pt x="2438068" y="1014669"/>
                    </a:cubicBezTo>
                    <a:cubicBezTo>
                      <a:pt x="2441164" y="1034792"/>
                      <a:pt x="2446840" y="1054399"/>
                      <a:pt x="2454063" y="1073490"/>
                    </a:cubicBezTo>
                    <a:cubicBezTo>
                      <a:pt x="2460771" y="1091033"/>
                      <a:pt x="2472638" y="1100321"/>
                      <a:pt x="2492762" y="1100837"/>
                    </a:cubicBezTo>
                    <a:cubicBezTo>
                      <a:pt x="2538168" y="1101353"/>
                      <a:pt x="2583058" y="1104449"/>
                      <a:pt x="2628464" y="1105997"/>
                    </a:cubicBezTo>
                    <a:cubicBezTo>
                      <a:pt x="2653230" y="1107029"/>
                      <a:pt x="2665614" y="1116832"/>
                      <a:pt x="2672322" y="1140567"/>
                    </a:cubicBezTo>
                    <a:cubicBezTo>
                      <a:pt x="2676449" y="1153983"/>
                      <a:pt x="2677998" y="1167914"/>
                      <a:pt x="2677998" y="1182361"/>
                    </a:cubicBezTo>
                    <a:cubicBezTo>
                      <a:pt x="2677998" y="1210224"/>
                      <a:pt x="2670258" y="1221576"/>
                      <a:pt x="2644459" y="1229831"/>
                    </a:cubicBezTo>
                    <a:cubicBezTo>
                      <a:pt x="2603697" y="1242731"/>
                      <a:pt x="2562934" y="1255114"/>
                      <a:pt x="2522172" y="1267498"/>
                    </a:cubicBezTo>
                    <a:cubicBezTo>
                      <a:pt x="2492762" y="1276269"/>
                      <a:pt x="2485022" y="1285557"/>
                      <a:pt x="2483990" y="1315999"/>
                    </a:cubicBezTo>
                    <a:cubicBezTo>
                      <a:pt x="2483474" y="1337154"/>
                      <a:pt x="2481926" y="1358825"/>
                      <a:pt x="2486570" y="1379981"/>
                    </a:cubicBezTo>
                    <a:cubicBezTo>
                      <a:pt x="2489666" y="1394428"/>
                      <a:pt x="2498437" y="1403200"/>
                      <a:pt x="2512885" y="1407843"/>
                    </a:cubicBezTo>
                    <a:cubicBezTo>
                      <a:pt x="2555711" y="1420743"/>
                      <a:pt x="2598537" y="1433642"/>
                      <a:pt x="2641363" y="1447058"/>
                    </a:cubicBezTo>
                    <a:cubicBezTo>
                      <a:pt x="2671290" y="1456345"/>
                      <a:pt x="2678514" y="1466665"/>
                      <a:pt x="2677998" y="1498139"/>
                    </a:cubicBezTo>
                    <a:cubicBezTo>
                      <a:pt x="2677998" y="1501235"/>
                      <a:pt x="2677998" y="1504331"/>
                      <a:pt x="2677998" y="1507427"/>
                    </a:cubicBezTo>
                    <a:cubicBezTo>
                      <a:pt x="2675934" y="1555929"/>
                      <a:pt x="2660454" y="1571408"/>
                      <a:pt x="2611952" y="1572956"/>
                    </a:cubicBezTo>
                    <a:cubicBezTo>
                      <a:pt x="2571190" y="1573988"/>
                      <a:pt x="2530944" y="1576052"/>
                      <a:pt x="2490182" y="1576568"/>
                    </a:cubicBezTo>
                    <a:cubicBezTo>
                      <a:pt x="2474702" y="1577084"/>
                      <a:pt x="2463867" y="1583792"/>
                      <a:pt x="2457675" y="1596691"/>
                    </a:cubicBezTo>
                    <a:cubicBezTo>
                      <a:pt x="2446324" y="1620942"/>
                      <a:pt x="2439100" y="1646225"/>
                      <a:pt x="2437036" y="1673056"/>
                    </a:cubicBezTo>
                    <a:cubicBezTo>
                      <a:pt x="2435488" y="1690083"/>
                      <a:pt x="2442712" y="1701435"/>
                      <a:pt x="2457159" y="1710206"/>
                    </a:cubicBezTo>
                    <a:cubicBezTo>
                      <a:pt x="2493278" y="1732393"/>
                      <a:pt x="2528880" y="1754580"/>
                      <a:pt x="2564483" y="1777283"/>
                    </a:cubicBezTo>
                    <a:cubicBezTo>
                      <a:pt x="2596989" y="1797406"/>
                      <a:pt x="2601117" y="1809790"/>
                      <a:pt x="2588733" y="1845908"/>
                    </a:cubicBezTo>
                    <a:cubicBezTo>
                      <a:pt x="2584606" y="1858292"/>
                      <a:pt x="2578930" y="1870159"/>
                      <a:pt x="2571706" y="1880995"/>
                    </a:cubicBezTo>
                    <a:cubicBezTo>
                      <a:pt x="2564998" y="1890798"/>
                      <a:pt x="2554163" y="1897506"/>
                      <a:pt x="2538684" y="1897506"/>
                    </a:cubicBezTo>
                    <a:cubicBezTo>
                      <a:pt x="2511337" y="1891314"/>
                      <a:pt x="2483990" y="1885122"/>
                      <a:pt x="2456643" y="1879447"/>
                    </a:cubicBezTo>
                    <a:cubicBezTo>
                      <a:pt x="2434456" y="1874287"/>
                      <a:pt x="2411753" y="1869643"/>
                      <a:pt x="2389566" y="1863967"/>
                    </a:cubicBezTo>
                    <a:cubicBezTo>
                      <a:pt x="2375119" y="1860355"/>
                      <a:pt x="2363767" y="1864483"/>
                      <a:pt x="2354479" y="1874803"/>
                    </a:cubicBezTo>
                    <a:cubicBezTo>
                      <a:pt x="2335389" y="1896990"/>
                      <a:pt x="2320425" y="1922273"/>
                      <a:pt x="2312170" y="1950652"/>
                    </a:cubicBezTo>
                    <a:cubicBezTo>
                      <a:pt x="2308042" y="1964067"/>
                      <a:pt x="2314234" y="1973870"/>
                      <a:pt x="2322489" y="1983158"/>
                    </a:cubicBezTo>
                    <a:cubicBezTo>
                      <a:pt x="2352416" y="2015665"/>
                      <a:pt x="2382858" y="2048171"/>
                      <a:pt x="2412785" y="2080162"/>
                    </a:cubicBezTo>
                    <a:cubicBezTo>
                      <a:pt x="2435488" y="2104413"/>
                      <a:pt x="2436520" y="2118860"/>
                      <a:pt x="2418461" y="2146723"/>
                    </a:cubicBezTo>
                    <a:cubicBezTo>
                      <a:pt x="2417429" y="2148271"/>
                      <a:pt x="2416397" y="2150335"/>
                      <a:pt x="2414849" y="2151883"/>
                    </a:cubicBezTo>
                    <a:cubicBezTo>
                      <a:pt x="2380795" y="2197805"/>
                      <a:pt x="2365831" y="2198321"/>
                      <a:pt x="2324037" y="2174586"/>
                    </a:cubicBezTo>
                    <a:cubicBezTo>
                      <a:pt x="2289982" y="2154979"/>
                      <a:pt x="2253864" y="2137435"/>
                      <a:pt x="2219294" y="2118860"/>
                    </a:cubicBezTo>
                    <a:cubicBezTo>
                      <a:pt x="2204846" y="2111121"/>
                      <a:pt x="2191431" y="2111121"/>
                      <a:pt x="2178531" y="2120408"/>
                    </a:cubicBezTo>
                    <a:cubicBezTo>
                      <a:pt x="2157892" y="2134856"/>
                      <a:pt x="2140349" y="2152399"/>
                      <a:pt x="2125386" y="2172522"/>
                    </a:cubicBezTo>
                    <a:cubicBezTo>
                      <a:pt x="2114550" y="2186969"/>
                      <a:pt x="2114034" y="2201417"/>
                      <a:pt x="2122806" y="2217412"/>
                    </a:cubicBezTo>
                    <a:cubicBezTo>
                      <a:pt x="2143961" y="2256110"/>
                      <a:pt x="2164600" y="2295324"/>
                      <a:pt x="2184723" y="2334539"/>
                    </a:cubicBezTo>
                    <a:cubicBezTo>
                      <a:pt x="2198655" y="2361886"/>
                      <a:pt x="2196591" y="2374269"/>
                      <a:pt x="2174404" y="2395424"/>
                    </a:cubicBezTo>
                    <a:cubicBezTo>
                      <a:pt x="2170792" y="2398520"/>
                      <a:pt x="2167696" y="2402132"/>
                      <a:pt x="2164084" y="2404712"/>
                    </a:cubicBezTo>
                    <a:cubicBezTo>
                      <a:pt x="2131062" y="2428963"/>
                      <a:pt x="2114034" y="2440830"/>
                      <a:pt x="2075336" y="2401616"/>
                    </a:cubicBezTo>
                    <a:cubicBezTo>
                      <a:pt x="2047473" y="2373237"/>
                      <a:pt x="2017547" y="2347954"/>
                      <a:pt x="1988652" y="2320607"/>
                    </a:cubicBezTo>
                    <a:cubicBezTo>
                      <a:pt x="1975236" y="2307708"/>
                      <a:pt x="1960789" y="2305128"/>
                      <a:pt x="1944277" y="2311836"/>
                    </a:cubicBezTo>
                    <a:cubicBezTo>
                      <a:pt x="1922607" y="2320607"/>
                      <a:pt x="1901968" y="2331959"/>
                      <a:pt x="1883392" y="2346406"/>
                    </a:cubicBezTo>
                    <a:cubicBezTo>
                      <a:pt x="1867913" y="2358274"/>
                      <a:pt x="1863785" y="2373237"/>
                      <a:pt x="1868429" y="2391812"/>
                    </a:cubicBezTo>
                    <a:cubicBezTo>
                      <a:pt x="1879264" y="2436702"/>
                      <a:pt x="1889584" y="2482108"/>
                      <a:pt x="1899388" y="2526998"/>
                    </a:cubicBezTo>
                    <a:cubicBezTo>
                      <a:pt x="1903516" y="2546605"/>
                      <a:pt x="1896808" y="2561569"/>
                      <a:pt x="1879264" y="2571888"/>
                    </a:cubicBezTo>
                    <a:cubicBezTo>
                      <a:pt x="1867397" y="2579112"/>
                      <a:pt x="1854498" y="2584788"/>
                      <a:pt x="1841082" y="2588916"/>
                    </a:cubicBezTo>
                    <a:cubicBezTo>
                      <a:pt x="1813736" y="2597687"/>
                      <a:pt x="1798256" y="2592527"/>
                      <a:pt x="1782777" y="2568277"/>
                    </a:cubicBezTo>
                    <a:cubicBezTo>
                      <a:pt x="1760074" y="2532158"/>
                      <a:pt x="1736855" y="2496556"/>
                      <a:pt x="1715184" y="2459405"/>
                    </a:cubicBezTo>
                    <a:cubicBezTo>
                      <a:pt x="1703316" y="2439282"/>
                      <a:pt x="1687837" y="2431543"/>
                      <a:pt x="1664618" y="2435670"/>
                    </a:cubicBezTo>
                    <a:cubicBezTo>
                      <a:pt x="1646043" y="2439282"/>
                      <a:pt x="1627984" y="2443926"/>
                      <a:pt x="1610440" y="2450118"/>
                    </a:cubicBezTo>
                    <a:cubicBezTo>
                      <a:pt x="1586190" y="2458889"/>
                      <a:pt x="1578450" y="2469209"/>
                      <a:pt x="1577418" y="2495008"/>
                    </a:cubicBezTo>
                    <a:cubicBezTo>
                      <a:pt x="1575870" y="2535770"/>
                      <a:pt x="1574838" y="2576016"/>
                      <a:pt x="1573806" y="2616778"/>
                    </a:cubicBezTo>
                    <a:cubicBezTo>
                      <a:pt x="1572774" y="2653929"/>
                      <a:pt x="1563487" y="2665796"/>
                      <a:pt x="1526852" y="2672504"/>
                    </a:cubicBezTo>
                    <a:cubicBezTo>
                      <a:pt x="1517049" y="2674568"/>
                      <a:pt x="1507245" y="2675600"/>
                      <a:pt x="1497441" y="2676116"/>
                    </a:cubicBezTo>
                    <a:cubicBezTo>
                      <a:pt x="1473191" y="2677664"/>
                      <a:pt x="1457711" y="2667860"/>
                      <a:pt x="1449972" y="2644125"/>
                    </a:cubicBezTo>
                    <a:cubicBezTo>
                      <a:pt x="1436040" y="2600783"/>
                      <a:pt x="1422624" y="2557957"/>
                      <a:pt x="1410241" y="2514615"/>
                    </a:cubicBezTo>
                    <a:cubicBezTo>
                      <a:pt x="1404565" y="2495008"/>
                      <a:pt x="1392698" y="2485720"/>
                      <a:pt x="1373091" y="2482624"/>
                    </a:cubicBezTo>
                    <a:cubicBezTo>
                      <a:pt x="1350388" y="2479528"/>
                      <a:pt x="1327685" y="2479528"/>
                      <a:pt x="1304982" y="2483140"/>
                    </a:cubicBezTo>
                    <a:cubicBezTo>
                      <a:pt x="1287955" y="2485720"/>
                      <a:pt x="1277119" y="2494492"/>
                      <a:pt x="1271959" y="2511519"/>
                    </a:cubicBezTo>
                    <a:cubicBezTo>
                      <a:pt x="1260092" y="2552281"/>
                      <a:pt x="1247192" y="2593043"/>
                      <a:pt x="1234293" y="2633806"/>
                    </a:cubicBezTo>
                    <a:cubicBezTo>
                      <a:pt x="1222941" y="2670440"/>
                      <a:pt x="1208494" y="2679728"/>
                      <a:pt x="1170828" y="2674568"/>
                    </a:cubicBezTo>
                    <a:cubicBezTo>
                      <a:pt x="1114070" y="2666828"/>
                      <a:pt x="1107362" y="2659088"/>
                      <a:pt x="1106847" y="2602331"/>
                    </a:cubicBezTo>
                    <a:cubicBezTo>
                      <a:pt x="1106331" y="2565181"/>
                      <a:pt x="1104783" y="2528546"/>
                      <a:pt x="1103751" y="2491396"/>
                    </a:cubicBezTo>
                    <a:cubicBezTo>
                      <a:pt x="1103234" y="2474369"/>
                      <a:pt x="1096527" y="2460953"/>
                      <a:pt x="1080532" y="2454245"/>
                    </a:cubicBezTo>
                    <a:cubicBezTo>
                      <a:pt x="1056281" y="2443926"/>
                      <a:pt x="1031514" y="2436702"/>
                      <a:pt x="1005199" y="2435154"/>
                    </a:cubicBezTo>
                    <a:cubicBezTo>
                      <a:pt x="989203" y="2434122"/>
                      <a:pt x="977852" y="2440314"/>
                      <a:pt x="969080" y="2454245"/>
                    </a:cubicBezTo>
                    <a:cubicBezTo>
                      <a:pt x="946894" y="2491396"/>
                      <a:pt x="923159" y="2527514"/>
                      <a:pt x="900456" y="2564149"/>
                    </a:cubicBezTo>
                    <a:cubicBezTo>
                      <a:pt x="882396" y="2593043"/>
                      <a:pt x="868465" y="2598203"/>
                      <a:pt x="836474" y="2587368"/>
                    </a:cubicBezTo>
                    <a:cubicBezTo>
                      <a:pt x="834926" y="2586852"/>
                      <a:pt x="833379" y="2586336"/>
                      <a:pt x="831830" y="2585820"/>
                    </a:cubicBezTo>
                    <a:cubicBezTo>
                      <a:pt x="782297" y="2565697"/>
                      <a:pt x="772493" y="2554345"/>
                      <a:pt x="785392" y="2504811"/>
                    </a:cubicBezTo>
                    <a:cubicBezTo>
                      <a:pt x="795196" y="2467145"/>
                      <a:pt x="802420" y="2428963"/>
                      <a:pt x="811707" y="2390780"/>
                    </a:cubicBezTo>
                    <a:cubicBezTo>
                      <a:pt x="816351" y="2371173"/>
                      <a:pt x="811191" y="2356210"/>
                      <a:pt x="794680" y="2344342"/>
                    </a:cubicBezTo>
                    <a:cubicBezTo>
                      <a:pt x="777137" y="2331959"/>
                      <a:pt x="759078" y="2321123"/>
                      <a:pt x="739470" y="2312352"/>
                    </a:cubicBezTo>
                    <a:cubicBezTo>
                      <a:pt x="720895" y="2304096"/>
                      <a:pt x="704900" y="2307192"/>
                      <a:pt x="689421" y="2321639"/>
                    </a:cubicBezTo>
                    <a:cubicBezTo>
                      <a:pt x="658462" y="2351050"/>
                      <a:pt x="626988" y="2379945"/>
                      <a:pt x="596029" y="2408839"/>
                    </a:cubicBezTo>
                    <a:cubicBezTo>
                      <a:pt x="572810" y="2431027"/>
                      <a:pt x="557847" y="2432058"/>
                      <a:pt x="530500" y="2415031"/>
                    </a:cubicBezTo>
                    <a:cubicBezTo>
                      <a:pt x="527404" y="2412967"/>
                      <a:pt x="524308" y="2410903"/>
                      <a:pt x="521212" y="2408839"/>
                    </a:cubicBezTo>
                    <a:cubicBezTo>
                      <a:pt x="481482" y="2380461"/>
                      <a:pt x="477870" y="2365497"/>
                      <a:pt x="500573" y="2322671"/>
                    </a:cubicBezTo>
                    <a:cubicBezTo>
                      <a:pt x="519148" y="2287585"/>
                      <a:pt x="537207" y="2252498"/>
                      <a:pt x="556298" y="2217928"/>
                    </a:cubicBezTo>
                    <a:cubicBezTo>
                      <a:pt x="566102" y="2199869"/>
                      <a:pt x="564555" y="2184389"/>
                      <a:pt x="552171" y="2168910"/>
                    </a:cubicBezTo>
                    <a:cubicBezTo>
                      <a:pt x="538756" y="2151883"/>
                      <a:pt x="523276" y="2136403"/>
                      <a:pt x="505733" y="2122988"/>
                    </a:cubicBezTo>
                    <a:cubicBezTo>
                      <a:pt x="490254" y="2111121"/>
                      <a:pt x="474774" y="2110089"/>
                      <a:pt x="457747" y="2119376"/>
                    </a:cubicBezTo>
                    <a:cubicBezTo>
                      <a:pt x="419564" y="2140015"/>
                      <a:pt x="380866" y="2160654"/>
                      <a:pt x="341652" y="2180778"/>
                    </a:cubicBezTo>
                    <a:cubicBezTo>
                      <a:pt x="314305" y="2195225"/>
                      <a:pt x="298310" y="2191613"/>
                      <a:pt x="278187" y="2168910"/>
                    </a:cubicBezTo>
                    <a:cubicBezTo>
                      <a:pt x="276639" y="2167362"/>
                      <a:pt x="275607" y="2165814"/>
                      <a:pt x="274059" y="2164266"/>
                    </a:cubicBezTo>
                    <a:cubicBezTo>
                      <a:pt x="238456" y="2122988"/>
                      <a:pt x="238972" y="2108541"/>
                      <a:pt x="276639" y="2069326"/>
                    </a:cubicBezTo>
                    <a:cubicBezTo>
                      <a:pt x="302954" y="2041464"/>
                      <a:pt x="327721" y="2013085"/>
                      <a:pt x="354551" y="1986254"/>
                    </a:cubicBezTo>
                    <a:cubicBezTo>
                      <a:pt x="367967" y="1972323"/>
                      <a:pt x="370547" y="1957875"/>
                      <a:pt x="363839" y="1940848"/>
                    </a:cubicBezTo>
                    <a:cubicBezTo>
                      <a:pt x="355067" y="1918661"/>
                      <a:pt x="342684" y="1898022"/>
                      <a:pt x="328237" y="1878931"/>
                    </a:cubicBezTo>
                    <a:cubicBezTo>
                      <a:pt x="316369" y="1863451"/>
                      <a:pt x="300374" y="1861903"/>
                      <a:pt x="283347" y="1866031"/>
                    </a:cubicBezTo>
                    <a:cubicBezTo>
                      <a:pt x="245680" y="1874803"/>
                      <a:pt x="208530" y="1883574"/>
                      <a:pt x="170864" y="1891830"/>
                    </a:cubicBezTo>
                    <a:cubicBezTo>
                      <a:pt x="165704" y="1892862"/>
                      <a:pt x="160544" y="1894410"/>
                      <a:pt x="155900" y="1895442"/>
                    </a:cubicBezTo>
                    <a:cubicBezTo>
                      <a:pt x="127521" y="1900602"/>
                      <a:pt x="113074" y="1893894"/>
                      <a:pt x="100175" y="1868095"/>
                    </a:cubicBezTo>
                    <a:cubicBezTo>
                      <a:pt x="95531" y="1858292"/>
                      <a:pt x="90887" y="1848488"/>
                      <a:pt x="87275" y="1838169"/>
                    </a:cubicBezTo>
                    <a:cubicBezTo>
                      <a:pt x="77988" y="1810822"/>
                      <a:pt x="83147" y="1795342"/>
                      <a:pt x="107915" y="1779863"/>
                    </a:cubicBezTo>
                    <a:cubicBezTo>
                      <a:pt x="143001" y="1757676"/>
                      <a:pt x="178603" y="1735489"/>
                      <a:pt x="213690" y="1713818"/>
                    </a:cubicBezTo>
                    <a:cubicBezTo>
                      <a:pt x="241552" y="1696275"/>
                      <a:pt x="245680" y="1686471"/>
                      <a:pt x="238972" y="1654481"/>
                    </a:cubicBezTo>
                    <a:cubicBezTo>
                      <a:pt x="234845" y="1636421"/>
                      <a:pt x="230201" y="1617846"/>
                      <a:pt x="222977" y="1600819"/>
                    </a:cubicBezTo>
                    <a:cubicBezTo>
                      <a:pt x="215753" y="1583792"/>
                      <a:pt x="203370" y="1575536"/>
                      <a:pt x="184279" y="1575020"/>
                    </a:cubicBezTo>
                    <a:cubicBezTo>
                      <a:pt x="142485" y="1574504"/>
                      <a:pt x="101207" y="1572956"/>
                      <a:pt x="59413" y="1571408"/>
                    </a:cubicBezTo>
                    <a:cubicBezTo>
                      <a:pt x="21746" y="1570376"/>
                      <a:pt x="10395" y="1560573"/>
                      <a:pt x="3687" y="1524454"/>
                    </a:cubicBezTo>
                    <a:cubicBezTo>
                      <a:pt x="3171" y="1520842"/>
                      <a:pt x="2139" y="1517231"/>
                      <a:pt x="1623" y="1513619"/>
                    </a:cubicBezTo>
                    <a:cubicBezTo>
                      <a:pt x="-4053" y="1467697"/>
                      <a:pt x="3687" y="1455829"/>
                      <a:pt x="48577" y="1442414"/>
                    </a:cubicBezTo>
                    <a:cubicBezTo>
                      <a:pt x="85727" y="1431062"/>
                      <a:pt x="122877" y="1418679"/>
                      <a:pt x="160544" y="1408359"/>
                    </a:cubicBezTo>
                    <a:cubicBezTo>
                      <a:pt x="181183" y="1402684"/>
                      <a:pt x="192018" y="1390816"/>
                      <a:pt x="194083" y="1370693"/>
                    </a:cubicBezTo>
                    <a:cubicBezTo>
                      <a:pt x="196147" y="1346958"/>
                      <a:pt x="197178" y="1322707"/>
                      <a:pt x="192534" y="1298972"/>
                    </a:cubicBezTo>
                    <a:cubicBezTo>
                      <a:pt x="189954" y="1283493"/>
                      <a:pt x="181183" y="1274205"/>
                      <a:pt x="166220" y="1269561"/>
                    </a:cubicBezTo>
                    <a:cubicBezTo>
                      <a:pt x="126490" y="1257694"/>
                      <a:pt x="86759" y="1245311"/>
                      <a:pt x="47029" y="1232927"/>
                    </a:cubicBezTo>
                    <a:cubicBezTo>
                      <a:pt x="3687" y="1219512"/>
                      <a:pt x="-957" y="1212288"/>
                      <a:pt x="1623" y="1166882"/>
                    </a:cubicBezTo>
                    <a:cubicBezTo>
                      <a:pt x="2139" y="1157594"/>
                      <a:pt x="4203" y="1148307"/>
                      <a:pt x="6267" y="1139535"/>
                    </a:cubicBezTo>
                    <a:cubicBezTo>
                      <a:pt x="12459" y="1116832"/>
                      <a:pt x="25358" y="1106513"/>
                      <a:pt x="49093" y="1105481"/>
                    </a:cubicBezTo>
                    <a:cubicBezTo>
                      <a:pt x="87791" y="1103933"/>
                      <a:pt x="125974" y="1102901"/>
                      <a:pt x="164672" y="1101869"/>
                    </a:cubicBezTo>
                    <a:cubicBezTo>
                      <a:pt x="170348" y="1101869"/>
                      <a:pt x="176023" y="1101353"/>
                      <a:pt x="181699" y="1101353"/>
                    </a:cubicBezTo>
                    <a:cubicBezTo>
                      <a:pt x="207498" y="1102385"/>
                      <a:pt x="220913" y="1087937"/>
                      <a:pt x="227621" y="1065234"/>
                    </a:cubicBezTo>
                    <a:cubicBezTo>
                      <a:pt x="232781" y="1048207"/>
                      <a:pt x="237425" y="1031180"/>
                      <a:pt x="241036" y="1014153"/>
                    </a:cubicBezTo>
                    <a:cubicBezTo>
                      <a:pt x="245680" y="990418"/>
                      <a:pt x="240005" y="979066"/>
                      <a:pt x="219366" y="965651"/>
                    </a:cubicBezTo>
                    <a:cubicBezTo>
                      <a:pt x="184279" y="943464"/>
                      <a:pt x="148676" y="921277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171731" y="385"/>
                      <a:pt x="1182083" y="-325"/>
                      <a:pt x="1190637" y="143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E2D978E-AA94-4CB9-82FF-B9B37356B8B2}"/>
                </a:ext>
              </a:extLst>
            </p:cNvPr>
            <p:cNvGrpSpPr/>
            <p:nvPr/>
          </p:nvGrpSpPr>
          <p:grpSpPr>
            <a:xfrm>
              <a:off x="2589156" y="1862881"/>
              <a:ext cx="1298170" cy="1298170"/>
              <a:chOff x="1089413" y="2131797"/>
              <a:chExt cx="2968238" cy="2968238"/>
            </a:xfrm>
          </p:grpSpPr>
          <p:sp>
            <p:nvSpPr>
              <p:cNvPr id="20" name="Freeform: Shape 18">
                <a:extLst>
                  <a:ext uri="{FF2B5EF4-FFF2-40B4-BE49-F238E27FC236}">
                    <a16:creationId xmlns:a16="http://schemas.microsoft.com/office/drawing/2014/main" id="{D5D68A41-6763-4A09-854A-1CA93F03BB70}"/>
                  </a:ext>
                </a:extLst>
              </p:cNvPr>
              <p:cNvSpPr/>
              <p:nvPr/>
            </p:nvSpPr>
            <p:spPr>
              <a:xfrm>
                <a:off x="1089413" y="2131797"/>
                <a:ext cx="2968238" cy="2968238"/>
              </a:xfrm>
              <a:custGeom>
                <a:avLst/>
                <a:gdLst>
                  <a:gd name="connsiteX0" fmla="*/ 1484119 w 2968238"/>
                  <a:gd name="connsiteY0" fmla="*/ 1312669 h 2968238"/>
                  <a:gd name="connsiteX1" fmla="*/ 1312669 w 2968238"/>
                  <a:gd name="connsiteY1" fmla="*/ 1484119 h 2968238"/>
                  <a:gd name="connsiteX2" fmla="*/ 1484119 w 2968238"/>
                  <a:gd name="connsiteY2" fmla="*/ 1655569 h 2968238"/>
                  <a:gd name="connsiteX3" fmla="*/ 1655569 w 2968238"/>
                  <a:gd name="connsiteY3" fmla="*/ 1484119 h 2968238"/>
                  <a:gd name="connsiteX4" fmla="*/ 1484119 w 2968238"/>
                  <a:gd name="connsiteY4" fmla="*/ 1312669 h 2968238"/>
                  <a:gd name="connsiteX5" fmla="*/ 1484119 w 2968238"/>
                  <a:gd name="connsiteY5" fmla="*/ 0 h 2968238"/>
                  <a:gd name="connsiteX6" fmla="*/ 2968238 w 2968238"/>
                  <a:gd name="connsiteY6" fmla="*/ 1484119 h 2968238"/>
                  <a:gd name="connsiteX7" fmla="*/ 1484119 w 2968238"/>
                  <a:gd name="connsiteY7" fmla="*/ 2968238 h 2968238"/>
                  <a:gd name="connsiteX8" fmla="*/ 0 w 2968238"/>
                  <a:gd name="connsiteY8" fmla="*/ 1484119 h 2968238"/>
                  <a:gd name="connsiteX9" fmla="*/ 1484119 w 2968238"/>
                  <a:gd name="connsiteY9" fmla="*/ 0 h 296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68238" h="2968238">
                    <a:moveTo>
                      <a:pt x="1484119" y="1312669"/>
                    </a:moveTo>
                    <a:cubicBezTo>
                      <a:pt x="1389430" y="1312669"/>
                      <a:pt x="1312669" y="1389430"/>
                      <a:pt x="1312669" y="1484119"/>
                    </a:cubicBezTo>
                    <a:cubicBezTo>
                      <a:pt x="1312669" y="1578808"/>
                      <a:pt x="1389430" y="1655569"/>
                      <a:pt x="1484119" y="1655569"/>
                    </a:cubicBezTo>
                    <a:cubicBezTo>
                      <a:pt x="1578808" y="1655569"/>
                      <a:pt x="1655569" y="1578808"/>
                      <a:pt x="1655569" y="1484119"/>
                    </a:cubicBezTo>
                    <a:cubicBezTo>
                      <a:pt x="1655569" y="1389430"/>
                      <a:pt x="1578808" y="1312669"/>
                      <a:pt x="1484119" y="1312669"/>
                    </a:cubicBezTo>
                    <a:close/>
                    <a:moveTo>
                      <a:pt x="1484119" y="0"/>
                    </a:moveTo>
                    <a:cubicBezTo>
                      <a:pt x="2303775" y="0"/>
                      <a:pt x="2968238" y="664463"/>
                      <a:pt x="2968238" y="1484119"/>
                    </a:cubicBezTo>
                    <a:cubicBezTo>
                      <a:pt x="2968238" y="2303775"/>
                      <a:pt x="2303775" y="2968238"/>
                      <a:pt x="1484119" y="2968238"/>
                    </a:cubicBezTo>
                    <a:cubicBezTo>
                      <a:pt x="664463" y="2968238"/>
                      <a:pt x="0" y="2303775"/>
                      <a:pt x="0" y="1484119"/>
                    </a:cubicBezTo>
                    <a:cubicBezTo>
                      <a:pt x="0" y="664463"/>
                      <a:pt x="664463" y="0"/>
                      <a:pt x="1484119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Freeform: Shape 19">
                <a:extLst>
                  <a:ext uri="{FF2B5EF4-FFF2-40B4-BE49-F238E27FC236}">
                    <a16:creationId xmlns:a16="http://schemas.microsoft.com/office/drawing/2014/main" id="{797577DB-E822-4A1F-BFFC-A4EFC505439D}"/>
                  </a:ext>
                </a:extLst>
              </p:cNvPr>
              <p:cNvSpPr/>
              <p:nvPr/>
            </p:nvSpPr>
            <p:spPr>
              <a:xfrm>
                <a:off x="1234570" y="2279534"/>
                <a:ext cx="2678023" cy="2676273"/>
              </a:xfrm>
              <a:custGeom>
                <a:avLst/>
                <a:gdLst>
                  <a:gd name="connsiteX0" fmla="*/ 1338961 w 2678023"/>
                  <a:gd name="connsiteY0" fmla="*/ 855269 h 2676273"/>
                  <a:gd name="connsiteX1" fmla="*/ 857849 w 2678023"/>
                  <a:gd name="connsiteY1" fmla="*/ 1336381 h 2676273"/>
                  <a:gd name="connsiteX2" fmla="*/ 1338961 w 2678023"/>
                  <a:gd name="connsiteY2" fmla="*/ 1817493 h 2676273"/>
                  <a:gd name="connsiteX3" fmla="*/ 1820073 w 2678023"/>
                  <a:gd name="connsiteY3" fmla="*/ 1336381 h 2676273"/>
                  <a:gd name="connsiteX4" fmla="*/ 1338961 w 2678023"/>
                  <a:gd name="connsiteY4" fmla="*/ 855269 h 2676273"/>
                  <a:gd name="connsiteX5" fmla="*/ 1338961 w 2678023"/>
                  <a:gd name="connsiteY5" fmla="*/ 545806 h 2676273"/>
                  <a:gd name="connsiteX6" fmla="*/ 2129536 w 2678023"/>
                  <a:gd name="connsiteY6" fmla="*/ 1336381 h 2676273"/>
                  <a:gd name="connsiteX7" fmla="*/ 1338961 w 2678023"/>
                  <a:gd name="connsiteY7" fmla="*/ 2126956 h 2676273"/>
                  <a:gd name="connsiteX8" fmla="*/ 548386 w 2678023"/>
                  <a:gd name="connsiteY8" fmla="*/ 1336381 h 2676273"/>
                  <a:gd name="connsiteX9" fmla="*/ 1338961 w 2678023"/>
                  <a:gd name="connsiteY9" fmla="*/ 545806 h 2676273"/>
                  <a:gd name="connsiteX10" fmla="*/ 1340068 w 2678023"/>
                  <a:gd name="connsiteY10" fmla="*/ 359376 h 2676273"/>
                  <a:gd name="connsiteX11" fmla="*/ 361775 w 2678023"/>
                  <a:gd name="connsiteY11" fmla="*/ 1331995 h 2676273"/>
                  <a:gd name="connsiteX12" fmla="*/ 1338521 w 2678023"/>
                  <a:gd name="connsiteY12" fmla="*/ 2312868 h 2676273"/>
                  <a:gd name="connsiteX13" fmla="*/ 2316814 w 2678023"/>
                  <a:gd name="connsiteY13" fmla="*/ 1335606 h 2676273"/>
                  <a:gd name="connsiteX14" fmla="*/ 1340068 w 2678023"/>
                  <a:gd name="connsiteY14" fmla="*/ 359376 h 2676273"/>
                  <a:gd name="connsiteX15" fmla="*/ 1190637 w 2678023"/>
                  <a:gd name="connsiteY15" fmla="*/ 143 h 2676273"/>
                  <a:gd name="connsiteX16" fmla="*/ 1235841 w 2678023"/>
                  <a:gd name="connsiteY16" fmla="*/ 48758 h 2676273"/>
                  <a:gd name="connsiteX17" fmla="*/ 1269895 w 2678023"/>
                  <a:gd name="connsiteY17" fmla="*/ 162273 h 2676273"/>
                  <a:gd name="connsiteX18" fmla="*/ 1303434 w 2678023"/>
                  <a:gd name="connsiteY18" fmla="*/ 192716 h 2676273"/>
                  <a:gd name="connsiteX19" fmla="*/ 1376702 w 2678023"/>
                  <a:gd name="connsiteY19" fmla="*/ 192716 h 2676273"/>
                  <a:gd name="connsiteX20" fmla="*/ 1409209 w 2678023"/>
                  <a:gd name="connsiteY20" fmla="*/ 163305 h 2676273"/>
                  <a:gd name="connsiteX21" fmla="*/ 1447392 w 2678023"/>
                  <a:gd name="connsiteY21" fmla="*/ 37922 h 2676273"/>
                  <a:gd name="connsiteX22" fmla="*/ 1499505 w 2678023"/>
                  <a:gd name="connsiteY22" fmla="*/ 256 h 2676273"/>
                  <a:gd name="connsiteX23" fmla="*/ 1513436 w 2678023"/>
                  <a:gd name="connsiteY23" fmla="*/ 772 h 2676273"/>
                  <a:gd name="connsiteX24" fmla="*/ 1573290 w 2678023"/>
                  <a:gd name="connsiteY24" fmla="*/ 65269 h 2676273"/>
                  <a:gd name="connsiteX25" fmla="*/ 1576902 w 2678023"/>
                  <a:gd name="connsiteY25" fmla="*/ 185492 h 2676273"/>
                  <a:gd name="connsiteX26" fmla="*/ 1598057 w 2678023"/>
                  <a:gd name="connsiteY26" fmla="*/ 220578 h 2676273"/>
                  <a:gd name="connsiteX27" fmla="*/ 1674422 w 2678023"/>
                  <a:gd name="connsiteY27" fmla="*/ 240702 h 2676273"/>
                  <a:gd name="connsiteX28" fmla="*/ 1710540 w 2678023"/>
                  <a:gd name="connsiteY28" fmla="*/ 221610 h 2676273"/>
                  <a:gd name="connsiteX29" fmla="*/ 1779165 w 2678023"/>
                  <a:gd name="connsiteY29" fmla="*/ 111707 h 2676273"/>
                  <a:gd name="connsiteX30" fmla="*/ 1845726 w 2678023"/>
                  <a:gd name="connsiteY30" fmla="*/ 88488 h 2676273"/>
                  <a:gd name="connsiteX31" fmla="*/ 1857594 w 2678023"/>
                  <a:gd name="connsiteY31" fmla="*/ 92616 h 2676273"/>
                  <a:gd name="connsiteX32" fmla="*/ 1895260 w 2678023"/>
                  <a:gd name="connsiteY32" fmla="*/ 166401 h 2676273"/>
                  <a:gd name="connsiteX33" fmla="*/ 1868429 w 2678023"/>
                  <a:gd name="connsiteY33" fmla="*/ 281980 h 2676273"/>
                  <a:gd name="connsiteX34" fmla="*/ 1887004 w 2678023"/>
                  <a:gd name="connsiteY34" fmla="*/ 332030 h 2676273"/>
                  <a:gd name="connsiteX35" fmla="*/ 1946857 w 2678023"/>
                  <a:gd name="connsiteY35" fmla="*/ 365052 h 2676273"/>
                  <a:gd name="connsiteX36" fmla="*/ 1986588 w 2678023"/>
                  <a:gd name="connsiteY36" fmla="*/ 355765 h 2676273"/>
                  <a:gd name="connsiteX37" fmla="*/ 2081528 w 2678023"/>
                  <a:gd name="connsiteY37" fmla="*/ 267532 h 2676273"/>
                  <a:gd name="connsiteX38" fmla="*/ 2151701 w 2678023"/>
                  <a:gd name="connsiteY38" fmla="*/ 261857 h 2676273"/>
                  <a:gd name="connsiteX39" fmla="*/ 2155312 w 2678023"/>
                  <a:gd name="connsiteY39" fmla="*/ 264437 h 2676273"/>
                  <a:gd name="connsiteX40" fmla="*/ 2177500 w 2678023"/>
                  <a:gd name="connsiteY40" fmla="*/ 353701 h 2676273"/>
                  <a:gd name="connsiteX41" fmla="*/ 2122290 w 2678023"/>
                  <a:gd name="connsiteY41" fmla="*/ 456896 h 2676273"/>
                  <a:gd name="connsiteX42" fmla="*/ 2126934 w 2678023"/>
                  <a:gd name="connsiteY42" fmla="*/ 505914 h 2676273"/>
                  <a:gd name="connsiteX43" fmla="*/ 2173372 w 2678023"/>
                  <a:gd name="connsiteY43" fmla="*/ 551836 h 2676273"/>
                  <a:gd name="connsiteX44" fmla="*/ 2219810 w 2678023"/>
                  <a:gd name="connsiteY44" fmla="*/ 555964 h 2676273"/>
                  <a:gd name="connsiteX45" fmla="*/ 2336937 w 2678023"/>
                  <a:gd name="connsiteY45" fmla="*/ 494046 h 2676273"/>
                  <a:gd name="connsiteX46" fmla="*/ 2400917 w 2678023"/>
                  <a:gd name="connsiteY46" fmla="*/ 507462 h 2676273"/>
                  <a:gd name="connsiteX47" fmla="*/ 2420525 w 2678023"/>
                  <a:gd name="connsiteY47" fmla="*/ 533777 h 2676273"/>
                  <a:gd name="connsiteX48" fmla="*/ 2415365 w 2678023"/>
                  <a:gd name="connsiteY48" fmla="*/ 591566 h 2676273"/>
                  <a:gd name="connsiteX49" fmla="*/ 2321973 w 2678023"/>
                  <a:gd name="connsiteY49" fmla="*/ 692182 h 2676273"/>
                  <a:gd name="connsiteX50" fmla="*/ 2313718 w 2678023"/>
                  <a:gd name="connsiteY50" fmla="*/ 733460 h 2676273"/>
                  <a:gd name="connsiteX51" fmla="*/ 2349320 w 2678023"/>
                  <a:gd name="connsiteY51" fmla="*/ 795377 h 2676273"/>
                  <a:gd name="connsiteX52" fmla="*/ 2394726 w 2678023"/>
                  <a:gd name="connsiteY52" fmla="*/ 810341 h 2676273"/>
                  <a:gd name="connsiteX53" fmla="*/ 2526816 w 2678023"/>
                  <a:gd name="connsiteY53" fmla="*/ 780414 h 2676273"/>
                  <a:gd name="connsiteX54" fmla="*/ 2575834 w 2678023"/>
                  <a:gd name="connsiteY54" fmla="*/ 803117 h 2676273"/>
                  <a:gd name="connsiteX55" fmla="*/ 2591313 w 2678023"/>
                  <a:gd name="connsiteY55" fmla="*/ 838719 h 2676273"/>
                  <a:gd name="connsiteX56" fmla="*/ 2570158 w 2678023"/>
                  <a:gd name="connsiteY56" fmla="*/ 896509 h 2676273"/>
                  <a:gd name="connsiteX57" fmla="*/ 2461287 w 2678023"/>
                  <a:gd name="connsiteY57" fmla="*/ 964103 h 2676273"/>
                  <a:gd name="connsiteX58" fmla="*/ 2438068 w 2678023"/>
                  <a:gd name="connsiteY58" fmla="*/ 1014669 h 2676273"/>
                  <a:gd name="connsiteX59" fmla="*/ 2454063 w 2678023"/>
                  <a:gd name="connsiteY59" fmla="*/ 1073490 h 2676273"/>
                  <a:gd name="connsiteX60" fmla="*/ 2492762 w 2678023"/>
                  <a:gd name="connsiteY60" fmla="*/ 1100837 h 2676273"/>
                  <a:gd name="connsiteX61" fmla="*/ 2628464 w 2678023"/>
                  <a:gd name="connsiteY61" fmla="*/ 1105997 h 2676273"/>
                  <a:gd name="connsiteX62" fmla="*/ 2672322 w 2678023"/>
                  <a:gd name="connsiteY62" fmla="*/ 1140567 h 2676273"/>
                  <a:gd name="connsiteX63" fmla="*/ 2677998 w 2678023"/>
                  <a:gd name="connsiteY63" fmla="*/ 1182361 h 2676273"/>
                  <a:gd name="connsiteX64" fmla="*/ 2644459 w 2678023"/>
                  <a:gd name="connsiteY64" fmla="*/ 1229831 h 2676273"/>
                  <a:gd name="connsiteX65" fmla="*/ 2522172 w 2678023"/>
                  <a:gd name="connsiteY65" fmla="*/ 1267498 h 2676273"/>
                  <a:gd name="connsiteX66" fmla="*/ 2483990 w 2678023"/>
                  <a:gd name="connsiteY66" fmla="*/ 1315999 h 2676273"/>
                  <a:gd name="connsiteX67" fmla="*/ 2486570 w 2678023"/>
                  <a:gd name="connsiteY67" fmla="*/ 1379981 h 2676273"/>
                  <a:gd name="connsiteX68" fmla="*/ 2512885 w 2678023"/>
                  <a:gd name="connsiteY68" fmla="*/ 1407843 h 2676273"/>
                  <a:gd name="connsiteX69" fmla="*/ 2641363 w 2678023"/>
                  <a:gd name="connsiteY69" fmla="*/ 1447058 h 2676273"/>
                  <a:gd name="connsiteX70" fmla="*/ 2677998 w 2678023"/>
                  <a:gd name="connsiteY70" fmla="*/ 1498139 h 2676273"/>
                  <a:gd name="connsiteX71" fmla="*/ 2677998 w 2678023"/>
                  <a:gd name="connsiteY71" fmla="*/ 1507427 h 2676273"/>
                  <a:gd name="connsiteX72" fmla="*/ 2611952 w 2678023"/>
                  <a:gd name="connsiteY72" fmla="*/ 1572956 h 2676273"/>
                  <a:gd name="connsiteX73" fmla="*/ 2490182 w 2678023"/>
                  <a:gd name="connsiteY73" fmla="*/ 1576568 h 2676273"/>
                  <a:gd name="connsiteX74" fmla="*/ 2457675 w 2678023"/>
                  <a:gd name="connsiteY74" fmla="*/ 1596691 h 2676273"/>
                  <a:gd name="connsiteX75" fmla="*/ 2437036 w 2678023"/>
                  <a:gd name="connsiteY75" fmla="*/ 1673056 h 2676273"/>
                  <a:gd name="connsiteX76" fmla="*/ 2457159 w 2678023"/>
                  <a:gd name="connsiteY76" fmla="*/ 1710206 h 2676273"/>
                  <a:gd name="connsiteX77" fmla="*/ 2564483 w 2678023"/>
                  <a:gd name="connsiteY77" fmla="*/ 1777283 h 2676273"/>
                  <a:gd name="connsiteX78" fmla="*/ 2588733 w 2678023"/>
                  <a:gd name="connsiteY78" fmla="*/ 1845908 h 2676273"/>
                  <a:gd name="connsiteX79" fmla="*/ 2571706 w 2678023"/>
                  <a:gd name="connsiteY79" fmla="*/ 1880995 h 2676273"/>
                  <a:gd name="connsiteX80" fmla="*/ 2538684 w 2678023"/>
                  <a:gd name="connsiteY80" fmla="*/ 1897506 h 2676273"/>
                  <a:gd name="connsiteX81" fmla="*/ 2456643 w 2678023"/>
                  <a:gd name="connsiteY81" fmla="*/ 1879447 h 2676273"/>
                  <a:gd name="connsiteX82" fmla="*/ 2389566 w 2678023"/>
                  <a:gd name="connsiteY82" fmla="*/ 1863967 h 2676273"/>
                  <a:gd name="connsiteX83" fmla="*/ 2354479 w 2678023"/>
                  <a:gd name="connsiteY83" fmla="*/ 1874803 h 2676273"/>
                  <a:gd name="connsiteX84" fmla="*/ 2312170 w 2678023"/>
                  <a:gd name="connsiteY84" fmla="*/ 1950652 h 2676273"/>
                  <a:gd name="connsiteX85" fmla="*/ 2322489 w 2678023"/>
                  <a:gd name="connsiteY85" fmla="*/ 1983158 h 2676273"/>
                  <a:gd name="connsiteX86" fmla="*/ 2412785 w 2678023"/>
                  <a:gd name="connsiteY86" fmla="*/ 2080162 h 2676273"/>
                  <a:gd name="connsiteX87" fmla="*/ 2418461 w 2678023"/>
                  <a:gd name="connsiteY87" fmla="*/ 2146723 h 2676273"/>
                  <a:gd name="connsiteX88" fmla="*/ 2414849 w 2678023"/>
                  <a:gd name="connsiteY88" fmla="*/ 2151883 h 2676273"/>
                  <a:gd name="connsiteX89" fmla="*/ 2324037 w 2678023"/>
                  <a:gd name="connsiteY89" fmla="*/ 2174586 h 2676273"/>
                  <a:gd name="connsiteX90" fmla="*/ 2219294 w 2678023"/>
                  <a:gd name="connsiteY90" fmla="*/ 2118860 h 2676273"/>
                  <a:gd name="connsiteX91" fmla="*/ 2178531 w 2678023"/>
                  <a:gd name="connsiteY91" fmla="*/ 2120408 h 2676273"/>
                  <a:gd name="connsiteX92" fmla="*/ 2125386 w 2678023"/>
                  <a:gd name="connsiteY92" fmla="*/ 2172522 h 2676273"/>
                  <a:gd name="connsiteX93" fmla="*/ 2122806 w 2678023"/>
                  <a:gd name="connsiteY93" fmla="*/ 2217412 h 2676273"/>
                  <a:gd name="connsiteX94" fmla="*/ 2184723 w 2678023"/>
                  <a:gd name="connsiteY94" fmla="*/ 2334539 h 2676273"/>
                  <a:gd name="connsiteX95" fmla="*/ 2174404 w 2678023"/>
                  <a:gd name="connsiteY95" fmla="*/ 2395424 h 2676273"/>
                  <a:gd name="connsiteX96" fmla="*/ 2164084 w 2678023"/>
                  <a:gd name="connsiteY96" fmla="*/ 2404712 h 2676273"/>
                  <a:gd name="connsiteX97" fmla="*/ 2075336 w 2678023"/>
                  <a:gd name="connsiteY97" fmla="*/ 2401616 h 2676273"/>
                  <a:gd name="connsiteX98" fmla="*/ 1988652 w 2678023"/>
                  <a:gd name="connsiteY98" fmla="*/ 2320607 h 2676273"/>
                  <a:gd name="connsiteX99" fmla="*/ 1944277 w 2678023"/>
                  <a:gd name="connsiteY99" fmla="*/ 2311836 h 2676273"/>
                  <a:gd name="connsiteX100" fmla="*/ 1883392 w 2678023"/>
                  <a:gd name="connsiteY100" fmla="*/ 2346406 h 2676273"/>
                  <a:gd name="connsiteX101" fmla="*/ 1868429 w 2678023"/>
                  <a:gd name="connsiteY101" fmla="*/ 2391812 h 2676273"/>
                  <a:gd name="connsiteX102" fmla="*/ 1899388 w 2678023"/>
                  <a:gd name="connsiteY102" fmla="*/ 2526998 h 2676273"/>
                  <a:gd name="connsiteX103" fmla="*/ 1879264 w 2678023"/>
                  <a:gd name="connsiteY103" fmla="*/ 2571888 h 2676273"/>
                  <a:gd name="connsiteX104" fmla="*/ 1841082 w 2678023"/>
                  <a:gd name="connsiteY104" fmla="*/ 2588916 h 2676273"/>
                  <a:gd name="connsiteX105" fmla="*/ 1782777 w 2678023"/>
                  <a:gd name="connsiteY105" fmla="*/ 2568277 h 2676273"/>
                  <a:gd name="connsiteX106" fmla="*/ 1715184 w 2678023"/>
                  <a:gd name="connsiteY106" fmla="*/ 2459405 h 2676273"/>
                  <a:gd name="connsiteX107" fmla="*/ 1664618 w 2678023"/>
                  <a:gd name="connsiteY107" fmla="*/ 2435670 h 2676273"/>
                  <a:gd name="connsiteX108" fmla="*/ 1610440 w 2678023"/>
                  <a:gd name="connsiteY108" fmla="*/ 2450118 h 2676273"/>
                  <a:gd name="connsiteX109" fmla="*/ 1577418 w 2678023"/>
                  <a:gd name="connsiteY109" fmla="*/ 2495008 h 2676273"/>
                  <a:gd name="connsiteX110" fmla="*/ 1573806 w 2678023"/>
                  <a:gd name="connsiteY110" fmla="*/ 2616778 h 2676273"/>
                  <a:gd name="connsiteX111" fmla="*/ 1526852 w 2678023"/>
                  <a:gd name="connsiteY111" fmla="*/ 2672504 h 2676273"/>
                  <a:gd name="connsiteX112" fmla="*/ 1497441 w 2678023"/>
                  <a:gd name="connsiteY112" fmla="*/ 2676116 h 2676273"/>
                  <a:gd name="connsiteX113" fmla="*/ 1449972 w 2678023"/>
                  <a:gd name="connsiteY113" fmla="*/ 2644125 h 2676273"/>
                  <a:gd name="connsiteX114" fmla="*/ 1410241 w 2678023"/>
                  <a:gd name="connsiteY114" fmla="*/ 2514615 h 2676273"/>
                  <a:gd name="connsiteX115" fmla="*/ 1373091 w 2678023"/>
                  <a:gd name="connsiteY115" fmla="*/ 2482624 h 2676273"/>
                  <a:gd name="connsiteX116" fmla="*/ 1304982 w 2678023"/>
                  <a:gd name="connsiteY116" fmla="*/ 2483140 h 2676273"/>
                  <a:gd name="connsiteX117" fmla="*/ 1271959 w 2678023"/>
                  <a:gd name="connsiteY117" fmla="*/ 2511519 h 2676273"/>
                  <a:gd name="connsiteX118" fmla="*/ 1234293 w 2678023"/>
                  <a:gd name="connsiteY118" fmla="*/ 2633806 h 2676273"/>
                  <a:gd name="connsiteX119" fmla="*/ 1170828 w 2678023"/>
                  <a:gd name="connsiteY119" fmla="*/ 2674568 h 2676273"/>
                  <a:gd name="connsiteX120" fmla="*/ 1106847 w 2678023"/>
                  <a:gd name="connsiteY120" fmla="*/ 2602331 h 2676273"/>
                  <a:gd name="connsiteX121" fmla="*/ 1103751 w 2678023"/>
                  <a:gd name="connsiteY121" fmla="*/ 2491396 h 2676273"/>
                  <a:gd name="connsiteX122" fmla="*/ 1080532 w 2678023"/>
                  <a:gd name="connsiteY122" fmla="*/ 2454245 h 2676273"/>
                  <a:gd name="connsiteX123" fmla="*/ 1005199 w 2678023"/>
                  <a:gd name="connsiteY123" fmla="*/ 2435154 h 2676273"/>
                  <a:gd name="connsiteX124" fmla="*/ 969080 w 2678023"/>
                  <a:gd name="connsiteY124" fmla="*/ 2454245 h 2676273"/>
                  <a:gd name="connsiteX125" fmla="*/ 900456 w 2678023"/>
                  <a:gd name="connsiteY125" fmla="*/ 2564149 h 2676273"/>
                  <a:gd name="connsiteX126" fmla="*/ 836474 w 2678023"/>
                  <a:gd name="connsiteY126" fmla="*/ 2587368 h 2676273"/>
                  <a:gd name="connsiteX127" fmla="*/ 831830 w 2678023"/>
                  <a:gd name="connsiteY127" fmla="*/ 2585820 h 2676273"/>
                  <a:gd name="connsiteX128" fmla="*/ 785392 w 2678023"/>
                  <a:gd name="connsiteY128" fmla="*/ 2504811 h 2676273"/>
                  <a:gd name="connsiteX129" fmla="*/ 811707 w 2678023"/>
                  <a:gd name="connsiteY129" fmla="*/ 2390780 h 2676273"/>
                  <a:gd name="connsiteX130" fmla="*/ 794680 w 2678023"/>
                  <a:gd name="connsiteY130" fmla="*/ 2344342 h 2676273"/>
                  <a:gd name="connsiteX131" fmla="*/ 739470 w 2678023"/>
                  <a:gd name="connsiteY131" fmla="*/ 2312352 h 2676273"/>
                  <a:gd name="connsiteX132" fmla="*/ 689421 w 2678023"/>
                  <a:gd name="connsiteY132" fmla="*/ 2321639 h 2676273"/>
                  <a:gd name="connsiteX133" fmla="*/ 596029 w 2678023"/>
                  <a:gd name="connsiteY133" fmla="*/ 2408839 h 2676273"/>
                  <a:gd name="connsiteX134" fmla="*/ 530500 w 2678023"/>
                  <a:gd name="connsiteY134" fmla="*/ 2415031 h 2676273"/>
                  <a:gd name="connsiteX135" fmla="*/ 521212 w 2678023"/>
                  <a:gd name="connsiteY135" fmla="*/ 2408839 h 2676273"/>
                  <a:gd name="connsiteX136" fmla="*/ 500573 w 2678023"/>
                  <a:gd name="connsiteY136" fmla="*/ 2322671 h 2676273"/>
                  <a:gd name="connsiteX137" fmla="*/ 556298 w 2678023"/>
                  <a:gd name="connsiteY137" fmla="*/ 2217928 h 2676273"/>
                  <a:gd name="connsiteX138" fmla="*/ 552171 w 2678023"/>
                  <a:gd name="connsiteY138" fmla="*/ 2168910 h 2676273"/>
                  <a:gd name="connsiteX139" fmla="*/ 505733 w 2678023"/>
                  <a:gd name="connsiteY139" fmla="*/ 2122988 h 2676273"/>
                  <a:gd name="connsiteX140" fmla="*/ 457747 w 2678023"/>
                  <a:gd name="connsiteY140" fmla="*/ 2119376 h 2676273"/>
                  <a:gd name="connsiteX141" fmla="*/ 341652 w 2678023"/>
                  <a:gd name="connsiteY141" fmla="*/ 2180778 h 2676273"/>
                  <a:gd name="connsiteX142" fmla="*/ 278187 w 2678023"/>
                  <a:gd name="connsiteY142" fmla="*/ 2168910 h 2676273"/>
                  <a:gd name="connsiteX143" fmla="*/ 274059 w 2678023"/>
                  <a:gd name="connsiteY143" fmla="*/ 2164266 h 2676273"/>
                  <a:gd name="connsiteX144" fmla="*/ 276639 w 2678023"/>
                  <a:gd name="connsiteY144" fmla="*/ 2069326 h 2676273"/>
                  <a:gd name="connsiteX145" fmla="*/ 354551 w 2678023"/>
                  <a:gd name="connsiteY145" fmla="*/ 1986254 h 2676273"/>
                  <a:gd name="connsiteX146" fmla="*/ 363839 w 2678023"/>
                  <a:gd name="connsiteY146" fmla="*/ 1940848 h 2676273"/>
                  <a:gd name="connsiteX147" fmla="*/ 328237 w 2678023"/>
                  <a:gd name="connsiteY147" fmla="*/ 1878931 h 2676273"/>
                  <a:gd name="connsiteX148" fmla="*/ 283347 w 2678023"/>
                  <a:gd name="connsiteY148" fmla="*/ 1866031 h 2676273"/>
                  <a:gd name="connsiteX149" fmla="*/ 170864 w 2678023"/>
                  <a:gd name="connsiteY149" fmla="*/ 1891830 h 2676273"/>
                  <a:gd name="connsiteX150" fmla="*/ 155900 w 2678023"/>
                  <a:gd name="connsiteY150" fmla="*/ 1895442 h 2676273"/>
                  <a:gd name="connsiteX151" fmla="*/ 100175 w 2678023"/>
                  <a:gd name="connsiteY151" fmla="*/ 1868095 h 2676273"/>
                  <a:gd name="connsiteX152" fmla="*/ 87275 w 2678023"/>
                  <a:gd name="connsiteY152" fmla="*/ 1838169 h 2676273"/>
                  <a:gd name="connsiteX153" fmla="*/ 107915 w 2678023"/>
                  <a:gd name="connsiteY153" fmla="*/ 1779863 h 2676273"/>
                  <a:gd name="connsiteX154" fmla="*/ 213690 w 2678023"/>
                  <a:gd name="connsiteY154" fmla="*/ 1713818 h 2676273"/>
                  <a:gd name="connsiteX155" fmla="*/ 238972 w 2678023"/>
                  <a:gd name="connsiteY155" fmla="*/ 1654481 h 2676273"/>
                  <a:gd name="connsiteX156" fmla="*/ 222977 w 2678023"/>
                  <a:gd name="connsiteY156" fmla="*/ 1600819 h 2676273"/>
                  <a:gd name="connsiteX157" fmla="*/ 184279 w 2678023"/>
                  <a:gd name="connsiteY157" fmla="*/ 1575020 h 2676273"/>
                  <a:gd name="connsiteX158" fmla="*/ 59413 w 2678023"/>
                  <a:gd name="connsiteY158" fmla="*/ 1571408 h 2676273"/>
                  <a:gd name="connsiteX159" fmla="*/ 3687 w 2678023"/>
                  <a:gd name="connsiteY159" fmla="*/ 1524454 h 2676273"/>
                  <a:gd name="connsiteX160" fmla="*/ 1623 w 2678023"/>
                  <a:gd name="connsiteY160" fmla="*/ 1513619 h 2676273"/>
                  <a:gd name="connsiteX161" fmla="*/ 48577 w 2678023"/>
                  <a:gd name="connsiteY161" fmla="*/ 1442414 h 2676273"/>
                  <a:gd name="connsiteX162" fmla="*/ 160544 w 2678023"/>
                  <a:gd name="connsiteY162" fmla="*/ 1408359 h 2676273"/>
                  <a:gd name="connsiteX163" fmla="*/ 194083 w 2678023"/>
                  <a:gd name="connsiteY163" fmla="*/ 1370693 h 2676273"/>
                  <a:gd name="connsiteX164" fmla="*/ 192534 w 2678023"/>
                  <a:gd name="connsiteY164" fmla="*/ 1298972 h 2676273"/>
                  <a:gd name="connsiteX165" fmla="*/ 166220 w 2678023"/>
                  <a:gd name="connsiteY165" fmla="*/ 1269561 h 2676273"/>
                  <a:gd name="connsiteX166" fmla="*/ 47029 w 2678023"/>
                  <a:gd name="connsiteY166" fmla="*/ 1232927 h 2676273"/>
                  <a:gd name="connsiteX167" fmla="*/ 1623 w 2678023"/>
                  <a:gd name="connsiteY167" fmla="*/ 1166882 h 2676273"/>
                  <a:gd name="connsiteX168" fmla="*/ 6267 w 2678023"/>
                  <a:gd name="connsiteY168" fmla="*/ 1139535 h 2676273"/>
                  <a:gd name="connsiteX169" fmla="*/ 49093 w 2678023"/>
                  <a:gd name="connsiteY169" fmla="*/ 1105481 h 2676273"/>
                  <a:gd name="connsiteX170" fmla="*/ 164672 w 2678023"/>
                  <a:gd name="connsiteY170" fmla="*/ 1101869 h 2676273"/>
                  <a:gd name="connsiteX171" fmla="*/ 181699 w 2678023"/>
                  <a:gd name="connsiteY171" fmla="*/ 1101353 h 2676273"/>
                  <a:gd name="connsiteX172" fmla="*/ 227621 w 2678023"/>
                  <a:gd name="connsiteY172" fmla="*/ 1065234 h 2676273"/>
                  <a:gd name="connsiteX173" fmla="*/ 241036 w 2678023"/>
                  <a:gd name="connsiteY173" fmla="*/ 1014153 h 2676273"/>
                  <a:gd name="connsiteX174" fmla="*/ 219366 w 2678023"/>
                  <a:gd name="connsiteY174" fmla="*/ 965651 h 2676273"/>
                  <a:gd name="connsiteX175" fmla="*/ 113590 w 2678023"/>
                  <a:gd name="connsiteY175" fmla="*/ 899605 h 2676273"/>
                  <a:gd name="connsiteX176" fmla="*/ 89855 w 2678023"/>
                  <a:gd name="connsiteY176" fmla="*/ 832012 h 2676273"/>
                  <a:gd name="connsiteX177" fmla="*/ 104818 w 2678023"/>
                  <a:gd name="connsiteY177" fmla="*/ 799505 h 2676273"/>
                  <a:gd name="connsiteX178" fmla="*/ 151256 w 2678023"/>
                  <a:gd name="connsiteY178" fmla="*/ 779898 h 2676273"/>
                  <a:gd name="connsiteX179" fmla="*/ 283347 w 2678023"/>
                  <a:gd name="connsiteY179" fmla="*/ 810341 h 2676273"/>
                  <a:gd name="connsiteX180" fmla="*/ 331332 w 2678023"/>
                  <a:gd name="connsiteY180" fmla="*/ 794345 h 2676273"/>
                  <a:gd name="connsiteX181" fmla="*/ 363839 w 2678023"/>
                  <a:gd name="connsiteY181" fmla="*/ 737588 h 2676273"/>
                  <a:gd name="connsiteX182" fmla="*/ 354551 w 2678023"/>
                  <a:gd name="connsiteY182" fmla="*/ 689086 h 2676273"/>
                  <a:gd name="connsiteX183" fmla="*/ 266835 w 2678023"/>
                  <a:gd name="connsiteY183" fmla="*/ 595694 h 2676273"/>
                  <a:gd name="connsiteX184" fmla="*/ 261675 w 2678023"/>
                  <a:gd name="connsiteY184" fmla="*/ 529133 h 2676273"/>
                  <a:gd name="connsiteX185" fmla="*/ 270447 w 2678023"/>
                  <a:gd name="connsiteY185" fmla="*/ 516233 h 2676273"/>
                  <a:gd name="connsiteX186" fmla="*/ 349907 w 2678023"/>
                  <a:gd name="connsiteY186" fmla="*/ 498690 h 2676273"/>
                  <a:gd name="connsiteX187" fmla="*/ 457231 w 2678023"/>
                  <a:gd name="connsiteY187" fmla="*/ 555964 h 2676273"/>
                  <a:gd name="connsiteX188" fmla="*/ 507797 w 2678023"/>
                  <a:gd name="connsiteY188" fmla="*/ 551320 h 2676273"/>
                  <a:gd name="connsiteX189" fmla="*/ 551139 w 2678023"/>
                  <a:gd name="connsiteY189" fmla="*/ 508494 h 2676273"/>
                  <a:gd name="connsiteX190" fmla="*/ 556815 w 2678023"/>
                  <a:gd name="connsiteY190" fmla="*/ 456896 h 2676273"/>
                  <a:gd name="connsiteX191" fmla="*/ 494381 w 2678023"/>
                  <a:gd name="connsiteY191" fmla="*/ 339769 h 2676273"/>
                  <a:gd name="connsiteX192" fmla="*/ 505217 w 2678023"/>
                  <a:gd name="connsiteY192" fmla="*/ 280432 h 2676273"/>
                  <a:gd name="connsiteX193" fmla="*/ 537723 w 2678023"/>
                  <a:gd name="connsiteY193" fmla="*/ 256181 h 2676273"/>
                  <a:gd name="connsiteX194" fmla="*/ 590353 w 2678023"/>
                  <a:gd name="connsiteY194" fmla="*/ 261857 h 2676273"/>
                  <a:gd name="connsiteX195" fmla="*/ 679617 w 2678023"/>
                  <a:gd name="connsiteY195" fmla="*/ 344929 h 2676273"/>
                  <a:gd name="connsiteX196" fmla="*/ 754950 w 2678023"/>
                  <a:gd name="connsiteY196" fmla="*/ 355765 h 2676273"/>
                  <a:gd name="connsiteX197" fmla="*/ 797260 w 2678023"/>
                  <a:gd name="connsiteY197" fmla="*/ 329450 h 2676273"/>
                  <a:gd name="connsiteX198" fmla="*/ 811707 w 2678023"/>
                  <a:gd name="connsiteY198" fmla="*/ 285076 h 2676273"/>
                  <a:gd name="connsiteX199" fmla="*/ 781781 w 2678023"/>
                  <a:gd name="connsiteY199" fmla="*/ 156081 h 2676273"/>
                  <a:gd name="connsiteX200" fmla="*/ 807064 w 2678023"/>
                  <a:gd name="connsiteY200" fmla="*/ 100872 h 2676273"/>
                  <a:gd name="connsiteX201" fmla="*/ 841634 w 2678023"/>
                  <a:gd name="connsiteY201" fmla="*/ 86424 h 2676273"/>
                  <a:gd name="connsiteX202" fmla="*/ 896328 w 2678023"/>
                  <a:gd name="connsiteY202" fmla="*/ 106031 h 2676273"/>
                  <a:gd name="connsiteX203" fmla="*/ 965469 w 2678023"/>
                  <a:gd name="connsiteY203" fmla="*/ 217483 h 2676273"/>
                  <a:gd name="connsiteX204" fmla="*/ 1013455 w 2678023"/>
                  <a:gd name="connsiteY204" fmla="*/ 240702 h 2676273"/>
                  <a:gd name="connsiteX205" fmla="*/ 1077952 w 2678023"/>
                  <a:gd name="connsiteY205" fmla="*/ 222642 h 2676273"/>
                  <a:gd name="connsiteX206" fmla="*/ 1101687 w 2678023"/>
                  <a:gd name="connsiteY206" fmla="*/ 188072 h 2676273"/>
                  <a:gd name="connsiteX207" fmla="*/ 1106847 w 2678023"/>
                  <a:gd name="connsiteY207" fmla="*/ 53918 h 2676273"/>
                  <a:gd name="connsiteX208" fmla="*/ 1145029 w 2678023"/>
                  <a:gd name="connsiteY208" fmla="*/ 4900 h 2676273"/>
                  <a:gd name="connsiteX209" fmla="*/ 1158960 w 2678023"/>
                  <a:gd name="connsiteY209" fmla="*/ 1804 h 2676273"/>
                  <a:gd name="connsiteX210" fmla="*/ 1190637 w 2678023"/>
                  <a:gd name="connsiteY210" fmla="*/ 143 h 267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678023" h="2676273">
                    <a:moveTo>
                      <a:pt x="1338961" y="855269"/>
                    </a:moveTo>
                    <a:cubicBezTo>
                      <a:pt x="1073250" y="855269"/>
                      <a:pt x="857849" y="1070670"/>
                      <a:pt x="857849" y="1336381"/>
                    </a:cubicBezTo>
                    <a:cubicBezTo>
                      <a:pt x="857849" y="1602092"/>
                      <a:pt x="1073250" y="1817493"/>
                      <a:pt x="1338961" y="1817493"/>
                    </a:cubicBezTo>
                    <a:cubicBezTo>
                      <a:pt x="1604672" y="1817493"/>
                      <a:pt x="1820073" y="1602092"/>
                      <a:pt x="1820073" y="1336381"/>
                    </a:cubicBezTo>
                    <a:cubicBezTo>
                      <a:pt x="1820073" y="1070670"/>
                      <a:pt x="1604672" y="855269"/>
                      <a:pt x="1338961" y="855269"/>
                    </a:cubicBezTo>
                    <a:close/>
                    <a:moveTo>
                      <a:pt x="1338961" y="545806"/>
                    </a:moveTo>
                    <a:cubicBezTo>
                      <a:pt x="1775584" y="545806"/>
                      <a:pt x="2129536" y="899758"/>
                      <a:pt x="2129536" y="1336381"/>
                    </a:cubicBezTo>
                    <a:cubicBezTo>
                      <a:pt x="2129536" y="1773004"/>
                      <a:pt x="1775584" y="2126956"/>
                      <a:pt x="1338961" y="2126956"/>
                    </a:cubicBezTo>
                    <a:cubicBezTo>
                      <a:pt x="902338" y="2126956"/>
                      <a:pt x="548386" y="1773004"/>
                      <a:pt x="548386" y="1336381"/>
                    </a:cubicBezTo>
                    <a:cubicBezTo>
                      <a:pt x="548386" y="899758"/>
                      <a:pt x="902338" y="545806"/>
                      <a:pt x="1338961" y="545806"/>
                    </a:cubicBezTo>
                    <a:close/>
                    <a:moveTo>
                      <a:pt x="1340068" y="359376"/>
                    </a:moveTo>
                    <a:cubicBezTo>
                      <a:pt x="796228" y="358860"/>
                      <a:pt x="363839" y="794861"/>
                      <a:pt x="361775" y="1331995"/>
                    </a:cubicBezTo>
                    <a:cubicBezTo>
                      <a:pt x="359711" y="1882027"/>
                      <a:pt x="806032" y="2314416"/>
                      <a:pt x="1338521" y="2312868"/>
                    </a:cubicBezTo>
                    <a:cubicBezTo>
                      <a:pt x="1869461" y="2314932"/>
                      <a:pt x="2317329" y="1887702"/>
                      <a:pt x="2316814" y="1335606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lose/>
                    <a:moveTo>
                      <a:pt x="1190637" y="143"/>
                    </a:moveTo>
                    <a:cubicBezTo>
                      <a:pt x="1216299" y="1546"/>
                      <a:pt x="1225780" y="13543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3"/>
                      <a:pt x="2498437" y="942948"/>
                      <a:pt x="2461287" y="964103"/>
                    </a:cubicBezTo>
                    <a:cubicBezTo>
                      <a:pt x="2440132" y="976486"/>
                      <a:pt x="2434456" y="992998"/>
                      <a:pt x="2438068" y="1014669"/>
                    </a:cubicBezTo>
                    <a:cubicBezTo>
                      <a:pt x="2441164" y="1034792"/>
                      <a:pt x="2446840" y="1054399"/>
                      <a:pt x="2454063" y="1073490"/>
                    </a:cubicBezTo>
                    <a:cubicBezTo>
                      <a:pt x="2460771" y="1091033"/>
                      <a:pt x="2472638" y="1100321"/>
                      <a:pt x="2492762" y="1100837"/>
                    </a:cubicBezTo>
                    <a:cubicBezTo>
                      <a:pt x="2538168" y="1101353"/>
                      <a:pt x="2583058" y="1104449"/>
                      <a:pt x="2628464" y="1105997"/>
                    </a:cubicBezTo>
                    <a:cubicBezTo>
                      <a:pt x="2653230" y="1107029"/>
                      <a:pt x="2665614" y="1116832"/>
                      <a:pt x="2672322" y="1140567"/>
                    </a:cubicBezTo>
                    <a:cubicBezTo>
                      <a:pt x="2676449" y="1153983"/>
                      <a:pt x="2677998" y="1167914"/>
                      <a:pt x="2677998" y="1182361"/>
                    </a:cubicBezTo>
                    <a:cubicBezTo>
                      <a:pt x="2677998" y="1210224"/>
                      <a:pt x="2670258" y="1221576"/>
                      <a:pt x="2644459" y="1229831"/>
                    </a:cubicBezTo>
                    <a:cubicBezTo>
                      <a:pt x="2603697" y="1242731"/>
                      <a:pt x="2562934" y="1255114"/>
                      <a:pt x="2522172" y="1267498"/>
                    </a:cubicBezTo>
                    <a:cubicBezTo>
                      <a:pt x="2492762" y="1276269"/>
                      <a:pt x="2485022" y="1285557"/>
                      <a:pt x="2483990" y="1315999"/>
                    </a:cubicBezTo>
                    <a:cubicBezTo>
                      <a:pt x="2483474" y="1337154"/>
                      <a:pt x="2481926" y="1358825"/>
                      <a:pt x="2486570" y="1379981"/>
                    </a:cubicBezTo>
                    <a:cubicBezTo>
                      <a:pt x="2489666" y="1394428"/>
                      <a:pt x="2498437" y="1403200"/>
                      <a:pt x="2512885" y="1407843"/>
                    </a:cubicBezTo>
                    <a:cubicBezTo>
                      <a:pt x="2555711" y="1420743"/>
                      <a:pt x="2598537" y="1433642"/>
                      <a:pt x="2641363" y="1447058"/>
                    </a:cubicBezTo>
                    <a:cubicBezTo>
                      <a:pt x="2671290" y="1456345"/>
                      <a:pt x="2678514" y="1466665"/>
                      <a:pt x="2677998" y="1498139"/>
                    </a:cubicBezTo>
                    <a:cubicBezTo>
                      <a:pt x="2677998" y="1501235"/>
                      <a:pt x="2677998" y="1504331"/>
                      <a:pt x="2677998" y="1507427"/>
                    </a:cubicBezTo>
                    <a:cubicBezTo>
                      <a:pt x="2675934" y="1555929"/>
                      <a:pt x="2660454" y="1571408"/>
                      <a:pt x="2611952" y="1572956"/>
                    </a:cubicBezTo>
                    <a:cubicBezTo>
                      <a:pt x="2571190" y="1573988"/>
                      <a:pt x="2530944" y="1576052"/>
                      <a:pt x="2490182" y="1576568"/>
                    </a:cubicBezTo>
                    <a:cubicBezTo>
                      <a:pt x="2474702" y="1577084"/>
                      <a:pt x="2463867" y="1583792"/>
                      <a:pt x="2457675" y="1596691"/>
                    </a:cubicBezTo>
                    <a:cubicBezTo>
                      <a:pt x="2446324" y="1620942"/>
                      <a:pt x="2439100" y="1646225"/>
                      <a:pt x="2437036" y="1673056"/>
                    </a:cubicBezTo>
                    <a:cubicBezTo>
                      <a:pt x="2435488" y="1690083"/>
                      <a:pt x="2442712" y="1701435"/>
                      <a:pt x="2457159" y="1710206"/>
                    </a:cubicBezTo>
                    <a:cubicBezTo>
                      <a:pt x="2493278" y="1732393"/>
                      <a:pt x="2528880" y="1754580"/>
                      <a:pt x="2564483" y="1777283"/>
                    </a:cubicBezTo>
                    <a:cubicBezTo>
                      <a:pt x="2596989" y="1797406"/>
                      <a:pt x="2601117" y="1809790"/>
                      <a:pt x="2588733" y="1845908"/>
                    </a:cubicBezTo>
                    <a:cubicBezTo>
                      <a:pt x="2584606" y="1858292"/>
                      <a:pt x="2578930" y="1870159"/>
                      <a:pt x="2571706" y="1880995"/>
                    </a:cubicBezTo>
                    <a:cubicBezTo>
                      <a:pt x="2564998" y="1890798"/>
                      <a:pt x="2554163" y="1897506"/>
                      <a:pt x="2538684" y="1897506"/>
                    </a:cubicBezTo>
                    <a:cubicBezTo>
                      <a:pt x="2511337" y="1891314"/>
                      <a:pt x="2483990" y="1885122"/>
                      <a:pt x="2456643" y="1879447"/>
                    </a:cubicBezTo>
                    <a:cubicBezTo>
                      <a:pt x="2434456" y="1874287"/>
                      <a:pt x="2411753" y="1869643"/>
                      <a:pt x="2389566" y="1863967"/>
                    </a:cubicBezTo>
                    <a:cubicBezTo>
                      <a:pt x="2375119" y="1860355"/>
                      <a:pt x="2363767" y="1864483"/>
                      <a:pt x="2354479" y="1874803"/>
                    </a:cubicBezTo>
                    <a:cubicBezTo>
                      <a:pt x="2335389" y="1896990"/>
                      <a:pt x="2320425" y="1922273"/>
                      <a:pt x="2312170" y="1950652"/>
                    </a:cubicBezTo>
                    <a:cubicBezTo>
                      <a:pt x="2308042" y="1964067"/>
                      <a:pt x="2314234" y="1973870"/>
                      <a:pt x="2322489" y="1983158"/>
                    </a:cubicBezTo>
                    <a:cubicBezTo>
                      <a:pt x="2352416" y="2015665"/>
                      <a:pt x="2382858" y="2048171"/>
                      <a:pt x="2412785" y="2080162"/>
                    </a:cubicBezTo>
                    <a:cubicBezTo>
                      <a:pt x="2435488" y="2104413"/>
                      <a:pt x="2436520" y="2118860"/>
                      <a:pt x="2418461" y="2146723"/>
                    </a:cubicBezTo>
                    <a:cubicBezTo>
                      <a:pt x="2417429" y="2148271"/>
                      <a:pt x="2416397" y="2150335"/>
                      <a:pt x="2414849" y="2151883"/>
                    </a:cubicBezTo>
                    <a:cubicBezTo>
                      <a:pt x="2380795" y="2197805"/>
                      <a:pt x="2365831" y="2198321"/>
                      <a:pt x="2324037" y="2174586"/>
                    </a:cubicBezTo>
                    <a:cubicBezTo>
                      <a:pt x="2289982" y="2154979"/>
                      <a:pt x="2253864" y="2137435"/>
                      <a:pt x="2219294" y="2118860"/>
                    </a:cubicBezTo>
                    <a:cubicBezTo>
                      <a:pt x="2204846" y="2111121"/>
                      <a:pt x="2191431" y="2111121"/>
                      <a:pt x="2178531" y="2120408"/>
                    </a:cubicBezTo>
                    <a:cubicBezTo>
                      <a:pt x="2157892" y="2134856"/>
                      <a:pt x="2140349" y="2152399"/>
                      <a:pt x="2125386" y="2172522"/>
                    </a:cubicBezTo>
                    <a:cubicBezTo>
                      <a:pt x="2114550" y="2186969"/>
                      <a:pt x="2114034" y="2201417"/>
                      <a:pt x="2122806" y="2217412"/>
                    </a:cubicBezTo>
                    <a:cubicBezTo>
                      <a:pt x="2143961" y="2256110"/>
                      <a:pt x="2164600" y="2295324"/>
                      <a:pt x="2184723" y="2334539"/>
                    </a:cubicBezTo>
                    <a:cubicBezTo>
                      <a:pt x="2198655" y="2361886"/>
                      <a:pt x="2196591" y="2374269"/>
                      <a:pt x="2174404" y="2395424"/>
                    </a:cubicBezTo>
                    <a:cubicBezTo>
                      <a:pt x="2170792" y="2398520"/>
                      <a:pt x="2167696" y="2402132"/>
                      <a:pt x="2164084" y="2404712"/>
                    </a:cubicBezTo>
                    <a:cubicBezTo>
                      <a:pt x="2131062" y="2428963"/>
                      <a:pt x="2114034" y="2440830"/>
                      <a:pt x="2075336" y="2401616"/>
                    </a:cubicBezTo>
                    <a:cubicBezTo>
                      <a:pt x="2047473" y="2373237"/>
                      <a:pt x="2017547" y="2347954"/>
                      <a:pt x="1988652" y="2320607"/>
                    </a:cubicBezTo>
                    <a:cubicBezTo>
                      <a:pt x="1975236" y="2307708"/>
                      <a:pt x="1960789" y="2305128"/>
                      <a:pt x="1944277" y="2311836"/>
                    </a:cubicBezTo>
                    <a:cubicBezTo>
                      <a:pt x="1922607" y="2320607"/>
                      <a:pt x="1901968" y="2331959"/>
                      <a:pt x="1883392" y="2346406"/>
                    </a:cubicBezTo>
                    <a:cubicBezTo>
                      <a:pt x="1867913" y="2358274"/>
                      <a:pt x="1863785" y="2373237"/>
                      <a:pt x="1868429" y="2391812"/>
                    </a:cubicBezTo>
                    <a:cubicBezTo>
                      <a:pt x="1879264" y="2436702"/>
                      <a:pt x="1889584" y="2482108"/>
                      <a:pt x="1899388" y="2526998"/>
                    </a:cubicBezTo>
                    <a:cubicBezTo>
                      <a:pt x="1903516" y="2546605"/>
                      <a:pt x="1896808" y="2561569"/>
                      <a:pt x="1879264" y="2571888"/>
                    </a:cubicBezTo>
                    <a:cubicBezTo>
                      <a:pt x="1867397" y="2579112"/>
                      <a:pt x="1854498" y="2584788"/>
                      <a:pt x="1841082" y="2588916"/>
                    </a:cubicBezTo>
                    <a:cubicBezTo>
                      <a:pt x="1813736" y="2597687"/>
                      <a:pt x="1798256" y="2592527"/>
                      <a:pt x="1782777" y="2568277"/>
                    </a:cubicBezTo>
                    <a:cubicBezTo>
                      <a:pt x="1760074" y="2532158"/>
                      <a:pt x="1736855" y="2496556"/>
                      <a:pt x="1715184" y="2459405"/>
                    </a:cubicBezTo>
                    <a:cubicBezTo>
                      <a:pt x="1703316" y="2439282"/>
                      <a:pt x="1687837" y="2431543"/>
                      <a:pt x="1664618" y="2435670"/>
                    </a:cubicBezTo>
                    <a:cubicBezTo>
                      <a:pt x="1646043" y="2439282"/>
                      <a:pt x="1627984" y="2443926"/>
                      <a:pt x="1610440" y="2450118"/>
                    </a:cubicBezTo>
                    <a:cubicBezTo>
                      <a:pt x="1586190" y="2458889"/>
                      <a:pt x="1578450" y="2469209"/>
                      <a:pt x="1577418" y="2495008"/>
                    </a:cubicBezTo>
                    <a:cubicBezTo>
                      <a:pt x="1575870" y="2535770"/>
                      <a:pt x="1574838" y="2576016"/>
                      <a:pt x="1573806" y="2616778"/>
                    </a:cubicBezTo>
                    <a:cubicBezTo>
                      <a:pt x="1572774" y="2653929"/>
                      <a:pt x="1563487" y="2665796"/>
                      <a:pt x="1526852" y="2672504"/>
                    </a:cubicBezTo>
                    <a:cubicBezTo>
                      <a:pt x="1517049" y="2674568"/>
                      <a:pt x="1507245" y="2675600"/>
                      <a:pt x="1497441" y="2676116"/>
                    </a:cubicBezTo>
                    <a:cubicBezTo>
                      <a:pt x="1473191" y="2677664"/>
                      <a:pt x="1457711" y="2667860"/>
                      <a:pt x="1449972" y="2644125"/>
                    </a:cubicBezTo>
                    <a:cubicBezTo>
                      <a:pt x="1436040" y="2600783"/>
                      <a:pt x="1422624" y="2557957"/>
                      <a:pt x="1410241" y="2514615"/>
                    </a:cubicBezTo>
                    <a:cubicBezTo>
                      <a:pt x="1404565" y="2495008"/>
                      <a:pt x="1392698" y="2485720"/>
                      <a:pt x="1373091" y="2482624"/>
                    </a:cubicBezTo>
                    <a:cubicBezTo>
                      <a:pt x="1350388" y="2479528"/>
                      <a:pt x="1327685" y="2479528"/>
                      <a:pt x="1304982" y="2483140"/>
                    </a:cubicBezTo>
                    <a:cubicBezTo>
                      <a:pt x="1287955" y="2485720"/>
                      <a:pt x="1277119" y="2494492"/>
                      <a:pt x="1271959" y="2511519"/>
                    </a:cubicBezTo>
                    <a:cubicBezTo>
                      <a:pt x="1260092" y="2552281"/>
                      <a:pt x="1247192" y="2593043"/>
                      <a:pt x="1234293" y="2633806"/>
                    </a:cubicBezTo>
                    <a:cubicBezTo>
                      <a:pt x="1222941" y="2670440"/>
                      <a:pt x="1208494" y="2679728"/>
                      <a:pt x="1170828" y="2674568"/>
                    </a:cubicBezTo>
                    <a:cubicBezTo>
                      <a:pt x="1114070" y="2666828"/>
                      <a:pt x="1107362" y="2659088"/>
                      <a:pt x="1106847" y="2602331"/>
                    </a:cubicBezTo>
                    <a:cubicBezTo>
                      <a:pt x="1106331" y="2565181"/>
                      <a:pt x="1104783" y="2528546"/>
                      <a:pt x="1103751" y="2491396"/>
                    </a:cubicBezTo>
                    <a:cubicBezTo>
                      <a:pt x="1103234" y="2474369"/>
                      <a:pt x="1096527" y="2460953"/>
                      <a:pt x="1080532" y="2454245"/>
                    </a:cubicBezTo>
                    <a:cubicBezTo>
                      <a:pt x="1056281" y="2443926"/>
                      <a:pt x="1031514" y="2436702"/>
                      <a:pt x="1005199" y="2435154"/>
                    </a:cubicBezTo>
                    <a:cubicBezTo>
                      <a:pt x="989203" y="2434122"/>
                      <a:pt x="977852" y="2440314"/>
                      <a:pt x="969080" y="2454245"/>
                    </a:cubicBezTo>
                    <a:cubicBezTo>
                      <a:pt x="946894" y="2491396"/>
                      <a:pt x="923159" y="2527514"/>
                      <a:pt x="900456" y="2564149"/>
                    </a:cubicBezTo>
                    <a:cubicBezTo>
                      <a:pt x="882396" y="2593043"/>
                      <a:pt x="868465" y="2598203"/>
                      <a:pt x="836474" y="2587368"/>
                    </a:cubicBezTo>
                    <a:cubicBezTo>
                      <a:pt x="834926" y="2586852"/>
                      <a:pt x="833379" y="2586336"/>
                      <a:pt x="831830" y="2585820"/>
                    </a:cubicBezTo>
                    <a:cubicBezTo>
                      <a:pt x="782297" y="2565697"/>
                      <a:pt x="772493" y="2554345"/>
                      <a:pt x="785392" y="2504811"/>
                    </a:cubicBezTo>
                    <a:cubicBezTo>
                      <a:pt x="795196" y="2467145"/>
                      <a:pt x="802420" y="2428963"/>
                      <a:pt x="811707" y="2390780"/>
                    </a:cubicBezTo>
                    <a:cubicBezTo>
                      <a:pt x="816351" y="2371173"/>
                      <a:pt x="811191" y="2356210"/>
                      <a:pt x="794680" y="2344342"/>
                    </a:cubicBezTo>
                    <a:cubicBezTo>
                      <a:pt x="777137" y="2331959"/>
                      <a:pt x="759078" y="2321123"/>
                      <a:pt x="739470" y="2312352"/>
                    </a:cubicBezTo>
                    <a:cubicBezTo>
                      <a:pt x="720895" y="2304096"/>
                      <a:pt x="704900" y="2307192"/>
                      <a:pt x="689421" y="2321639"/>
                    </a:cubicBezTo>
                    <a:cubicBezTo>
                      <a:pt x="658462" y="2351050"/>
                      <a:pt x="626988" y="2379945"/>
                      <a:pt x="596029" y="2408839"/>
                    </a:cubicBezTo>
                    <a:cubicBezTo>
                      <a:pt x="572810" y="2431027"/>
                      <a:pt x="557847" y="2432058"/>
                      <a:pt x="530500" y="2415031"/>
                    </a:cubicBezTo>
                    <a:cubicBezTo>
                      <a:pt x="527404" y="2412967"/>
                      <a:pt x="524308" y="2410903"/>
                      <a:pt x="521212" y="2408839"/>
                    </a:cubicBezTo>
                    <a:cubicBezTo>
                      <a:pt x="481482" y="2380461"/>
                      <a:pt x="477870" y="2365497"/>
                      <a:pt x="500573" y="2322671"/>
                    </a:cubicBezTo>
                    <a:cubicBezTo>
                      <a:pt x="519148" y="2287585"/>
                      <a:pt x="537207" y="2252498"/>
                      <a:pt x="556298" y="2217928"/>
                    </a:cubicBezTo>
                    <a:cubicBezTo>
                      <a:pt x="566102" y="2199869"/>
                      <a:pt x="564555" y="2184389"/>
                      <a:pt x="552171" y="2168910"/>
                    </a:cubicBezTo>
                    <a:cubicBezTo>
                      <a:pt x="538756" y="2151883"/>
                      <a:pt x="523276" y="2136403"/>
                      <a:pt x="505733" y="2122988"/>
                    </a:cubicBezTo>
                    <a:cubicBezTo>
                      <a:pt x="490254" y="2111121"/>
                      <a:pt x="474774" y="2110089"/>
                      <a:pt x="457747" y="2119376"/>
                    </a:cubicBezTo>
                    <a:cubicBezTo>
                      <a:pt x="419564" y="2140015"/>
                      <a:pt x="380866" y="2160654"/>
                      <a:pt x="341652" y="2180778"/>
                    </a:cubicBezTo>
                    <a:cubicBezTo>
                      <a:pt x="314305" y="2195225"/>
                      <a:pt x="298310" y="2191613"/>
                      <a:pt x="278187" y="2168910"/>
                    </a:cubicBezTo>
                    <a:cubicBezTo>
                      <a:pt x="276639" y="2167362"/>
                      <a:pt x="275607" y="2165814"/>
                      <a:pt x="274059" y="2164266"/>
                    </a:cubicBezTo>
                    <a:cubicBezTo>
                      <a:pt x="238456" y="2122988"/>
                      <a:pt x="238972" y="2108541"/>
                      <a:pt x="276639" y="2069326"/>
                    </a:cubicBezTo>
                    <a:cubicBezTo>
                      <a:pt x="302954" y="2041464"/>
                      <a:pt x="327721" y="2013085"/>
                      <a:pt x="354551" y="1986254"/>
                    </a:cubicBezTo>
                    <a:cubicBezTo>
                      <a:pt x="367967" y="1972323"/>
                      <a:pt x="370547" y="1957875"/>
                      <a:pt x="363839" y="1940848"/>
                    </a:cubicBezTo>
                    <a:cubicBezTo>
                      <a:pt x="355067" y="1918661"/>
                      <a:pt x="342684" y="1898022"/>
                      <a:pt x="328237" y="1878931"/>
                    </a:cubicBezTo>
                    <a:cubicBezTo>
                      <a:pt x="316369" y="1863451"/>
                      <a:pt x="300374" y="1861903"/>
                      <a:pt x="283347" y="1866031"/>
                    </a:cubicBezTo>
                    <a:cubicBezTo>
                      <a:pt x="245680" y="1874803"/>
                      <a:pt x="208530" y="1883574"/>
                      <a:pt x="170864" y="1891830"/>
                    </a:cubicBezTo>
                    <a:cubicBezTo>
                      <a:pt x="165704" y="1892862"/>
                      <a:pt x="160544" y="1894410"/>
                      <a:pt x="155900" y="1895442"/>
                    </a:cubicBezTo>
                    <a:cubicBezTo>
                      <a:pt x="127521" y="1900602"/>
                      <a:pt x="113074" y="1893894"/>
                      <a:pt x="100175" y="1868095"/>
                    </a:cubicBezTo>
                    <a:cubicBezTo>
                      <a:pt x="95531" y="1858292"/>
                      <a:pt x="90887" y="1848488"/>
                      <a:pt x="87275" y="1838169"/>
                    </a:cubicBezTo>
                    <a:cubicBezTo>
                      <a:pt x="77988" y="1810822"/>
                      <a:pt x="83147" y="1795342"/>
                      <a:pt x="107915" y="1779863"/>
                    </a:cubicBezTo>
                    <a:cubicBezTo>
                      <a:pt x="143001" y="1757676"/>
                      <a:pt x="178603" y="1735489"/>
                      <a:pt x="213690" y="1713818"/>
                    </a:cubicBezTo>
                    <a:cubicBezTo>
                      <a:pt x="241552" y="1696275"/>
                      <a:pt x="245680" y="1686471"/>
                      <a:pt x="238972" y="1654481"/>
                    </a:cubicBezTo>
                    <a:cubicBezTo>
                      <a:pt x="234845" y="1636421"/>
                      <a:pt x="230201" y="1617846"/>
                      <a:pt x="222977" y="1600819"/>
                    </a:cubicBezTo>
                    <a:cubicBezTo>
                      <a:pt x="215753" y="1583792"/>
                      <a:pt x="203370" y="1575536"/>
                      <a:pt x="184279" y="1575020"/>
                    </a:cubicBezTo>
                    <a:cubicBezTo>
                      <a:pt x="142485" y="1574504"/>
                      <a:pt x="101207" y="1572956"/>
                      <a:pt x="59413" y="1571408"/>
                    </a:cubicBezTo>
                    <a:cubicBezTo>
                      <a:pt x="21746" y="1570376"/>
                      <a:pt x="10395" y="1560573"/>
                      <a:pt x="3687" y="1524454"/>
                    </a:cubicBezTo>
                    <a:cubicBezTo>
                      <a:pt x="3171" y="1520842"/>
                      <a:pt x="2139" y="1517231"/>
                      <a:pt x="1623" y="1513619"/>
                    </a:cubicBezTo>
                    <a:cubicBezTo>
                      <a:pt x="-4053" y="1467697"/>
                      <a:pt x="3687" y="1455829"/>
                      <a:pt x="48577" y="1442414"/>
                    </a:cubicBezTo>
                    <a:cubicBezTo>
                      <a:pt x="85727" y="1431062"/>
                      <a:pt x="122877" y="1418679"/>
                      <a:pt x="160544" y="1408359"/>
                    </a:cubicBezTo>
                    <a:cubicBezTo>
                      <a:pt x="181183" y="1402684"/>
                      <a:pt x="192018" y="1390816"/>
                      <a:pt x="194083" y="1370693"/>
                    </a:cubicBezTo>
                    <a:cubicBezTo>
                      <a:pt x="196147" y="1346958"/>
                      <a:pt x="197178" y="1322707"/>
                      <a:pt x="192534" y="1298972"/>
                    </a:cubicBezTo>
                    <a:cubicBezTo>
                      <a:pt x="189954" y="1283493"/>
                      <a:pt x="181183" y="1274205"/>
                      <a:pt x="166220" y="1269561"/>
                    </a:cubicBezTo>
                    <a:cubicBezTo>
                      <a:pt x="126490" y="1257694"/>
                      <a:pt x="86759" y="1245311"/>
                      <a:pt x="47029" y="1232927"/>
                    </a:cubicBezTo>
                    <a:cubicBezTo>
                      <a:pt x="3687" y="1219512"/>
                      <a:pt x="-957" y="1212288"/>
                      <a:pt x="1623" y="1166882"/>
                    </a:cubicBezTo>
                    <a:cubicBezTo>
                      <a:pt x="2139" y="1157594"/>
                      <a:pt x="4203" y="1148307"/>
                      <a:pt x="6267" y="1139535"/>
                    </a:cubicBezTo>
                    <a:cubicBezTo>
                      <a:pt x="12459" y="1116832"/>
                      <a:pt x="25358" y="1106513"/>
                      <a:pt x="49093" y="1105481"/>
                    </a:cubicBezTo>
                    <a:cubicBezTo>
                      <a:pt x="87791" y="1103933"/>
                      <a:pt x="125974" y="1102901"/>
                      <a:pt x="164672" y="1101869"/>
                    </a:cubicBezTo>
                    <a:cubicBezTo>
                      <a:pt x="170348" y="1101869"/>
                      <a:pt x="176023" y="1101353"/>
                      <a:pt x="181699" y="1101353"/>
                    </a:cubicBezTo>
                    <a:cubicBezTo>
                      <a:pt x="207498" y="1102385"/>
                      <a:pt x="220913" y="1087937"/>
                      <a:pt x="227621" y="1065234"/>
                    </a:cubicBezTo>
                    <a:cubicBezTo>
                      <a:pt x="232781" y="1048207"/>
                      <a:pt x="237425" y="1031180"/>
                      <a:pt x="241036" y="1014153"/>
                    </a:cubicBezTo>
                    <a:cubicBezTo>
                      <a:pt x="245680" y="990418"/>
                      <a:pt x="240005" y="979066"/>
                      <a:pt x="219366" y="965651"/>
                    </a:cubicBezTo>
                    <a:cubicBezTo>
                      <a:pt x="184279" y="943464"/>
                      <a:pt x="148676" y="921277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171731" y="385"/>
                      <a:pt x="1182083" y="-325"/>
                      <a:pt x="1190637" y="143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AE8B2EC-ABB6-4E39-A97A-DB1C9BE18B3C}"/>
                </a:ext>
              </a:extLst>
            </p:cNvPr>
            <p:cNvGrpSpPr/>
            <p:nvPr/>
          </p:nvGrpSpPr>
          <p:grpSpPr>
            <a:xfrm>
              <a:off x="992048" y="4653587"/>
              <a:ext cx="1298170" cy="1298170"/>
              <a:chOff x="1089413" y="2131797"/>
              <a:chExt cx="2968238" cy="2968238"/>
            </a:xfrm>
          </p:grpSpPr>
          <p:sp>
            <p:nvSpPr>
              <p:cNvPr id="18" name="Freeform: Shape 21">
                <a:extLst>
                  <a:ext uri="{FF2B5EF4-FFF2-40B4-BE49-F238E27FC236}">
                    <a16:creationId xmlns:a16="http://schemas.microsoft.com/office/drawing/2014/main" id="{14D426F1-D942-42C7-A1F1-A731EEEC0994}"/>
                  </a:ext>
                </a:extLst>
              </p:cNvPr>
              <p:cNvSpPr/>
              <p:nvPr/>
            </p:nvSpPr>
            <p:spPr>
              <a:xfrm>
                <a:off x="1089413" y="2131797"/>
                <a:ext cx="2968238" cy="2968238"/>
              </a:xfrm>
              <a:custGeom>
                <a:avLst/>
                <a:gdLst>
                  <a:gd name="connsiteX0" fmla="*/ 1484119 w 2968238"/>
                  <a:gd name="connsiteY0" fmla="*/ 1312669 h 2968238"/>
                  <a:gd name="connsiteX1" fmla="*/ 1312669 w 2968238"/>
                  <a:gd name="connsiteY1" fmla="*/ 1484119 h 2968238"/>
                  <a:gd name="connsiteX2" fmla="*/ 1484119 w 2968238"/>
                  <a:gd name="connsiteY2" fmla="*/ 1655569 h 2968238"/>
                  <a:gd name="connsiteX3" fmla="*/ 1655569 w 2968238"/>
                  <a:gd name="connsiteY3" fmla="*/ 1484119 h 2968238"/>
                  <a:gd name="connsiteX4" fmla="*/ 1484119 w 2968238"/>
                  <a:gd name="connsiteY4" fmla="*/ 1312669 h 2968238"/>
                  <a:gd name="connsiteX5" fmla="*/ 1484119 w 2968238"/>
                  <a:gd name="connsiteY5" fmla="*/ 0 h 2968238"/>
                  <a:gd name="connsiteX6" fmla="*/ 2968238 w 2968238"/>
                  <a:gd name="connsiteY6" fmla="*/ 1484119 h 2968238"/>
                  <a:gd name="connsiteX7" fmla="*/ 1484119 w 2968238"/>
                  <a:gd name="connsiteY7" fmla="*/ 2968238 h 2968238"/>
                  <a:gd name="connsiteX8" fmla="*/ 0 w 2968238"/>
                  <a:gd name="connsiteY8" fmla="*/ 1484119 h 2968238"/>
                  <a:gd name="connsiteX9" fmla="*/ 1484119 w 2968238"/>
                  <a:gd name="connsiteY9" fmla="*/ 0 h 296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68238" h="2968238">
                    <a:moveTo>
                      <a:pt x="1484119" y="1312669"/>
                    </a:moveTo>
                    <a:cubicBezTo>
                      <a:pt x="1389430" y="1312669"/>
                      <a:pt x="1312669" y="1389430"/>
                      <a:pt x="1312669" y="1484119"/>
                    </a:cubicBezTo>
                    <a:cubicBezTo>
                      <a:pt x="1312669" y="1578808"/>
                      <a:pt x="1389430" y="1655569"/>
                      <a:pt x="1484119" y="1655569"/>
                    </a:cubicBezTo>
                    <a:cubicBezTo>
                      <a:pt x="1578808" y="1655569"/>
                      <a:pt x="1655569" y="1578808"/>
                      <a:pt x="1655569" y="1484119"/>
                    </a:cubicBezTo>
                    <a:cubicBezTo>
                      <a:pt x="1655569" y="1389430"/>
                      <a:pt x="1578808" y="1312669"/>
                      <a:pt x="1484119" y="1312669"/>
                    </a:cubicBezTo>
                    <a:close/>
                    <a:moveTo>
                      <a:pt x="1484119" y="0"/>
                    </a:moveTo>
                    <a:cubicBezTo>
                      <a:pt x="2303775" y="0"/>
                      <a:pt x="2968238" y="664463"/>
                      <a:pt x="2968238" y="1484119"/>
                    </a:cubicBezTo>
                    <a:cubicBezTo>
                      <a:pt x="2968238" y="2303775"/>
                      <a:pt x="2303775" y="2968238"/>
                      <a:pt x="1484119" y="2968238"/>
                    </a:cubicBezTo>
                    <a:cubicBezTo>
                      <a:pt x="664463" y="2968238"/>
                      <a:pt x="0" y="2303775"/>
                      <a:pt x="0" y="1484119"/>
                    </a:cubicBezTo>
                    <a:cubicBezTo>
                      <a:pt x="0" y="664463"/>
                      <a:pt x="664463" y="0"/>
                      <a:pt x="14841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Freeform: Shape 22">
                <a:extLst>
                  <a:ext uri="{FF2B5EF4-FFF2-40B4-BE49-F238E27FC236}">
                    <a16:creationId xmlns:a16="http://schemas.microsoft.com/office/drawing/2014/main" id="{B0F6E5CC-A1DC-46A1-BEC9-DA240DCBE84D}"/>
                  </a:ext>
                </a:extLst>
              </p:cNvPr>
              <p:cNvSpPr/>
              <p:nvPr/>
            </p:nvSpPr>
            <p:spPr>
              <a:xfrm>
                <a:off x="1234570" y="2279534"/>
                <a:ext cx="2678023" cy="2676273"/>
              </a:xfrm>
              <a:custGeom>
                <a:avLst/>
                <a:gdLst>
                  <a:gd name="connsiteX0" fmla="*/ 1338961 w 2678023"/>
                  <a:gd name="connsiteY0" fmla="*/ 855269 h 2676273"/>
                  <a:gd name="connsiteX1" fmla="*/ 857849 w 2678023"/>
                  <a:gd name="connsiteY1" fmla="*/ 1336381 h 2676273"/>
                  <a:gd name="connsiteX2" fmla="*/ 1338961 w 2678023"/>
                  <a:gd name="connsiteY2" fmla="*/ 1817493 h 2676273"/>
                  <a:gd name="connsiteX3" fmla="*/ 1820073 w 2678023"/>
                  <a:gd name="connsiteY3" fmla="*/ 1336381 h 2676273"/>
                  <a:gd name="connsiteX4" fmla="*/ 1338961 w 2678023"/>
                  <a:gd name="connsiteY4" fmla="*/ 855269 h 2676273"/>
                  <a:gd name="connsiteX5" fmla="*/ 1338961 w 2678023"/>
                  <a:gd name="connsiteY5" fmla="*/ 545806 h 2676273"/>
                  <a:gd name="connsiteX6" fmla="*/ 2129536 w 2678023"/>
                  <a:gd name="connsiteY6" fmla="*/ 1336381 h 2676273"/>
                  <a:gd name="connsiteX7" fmla="*/ 1338961 w 2678023"/>
                  <a:gd name="connsiteY7" fmla="*/ 2126956 h 2676273"/>
                  <a:gd name="connsiteX8" fmla="*/ 548386 w 2678023"/>
                  <a:gd name="connsiteY8" fmla="*/ 1336381 h 2676273"/>
                  <a:gd name="connsiteX9" fmla="*/ 1338961 w 2678023"/>
                  <a:gd name="connsiteY9" fmla="*/ 545806 h 2676273"/>
                  <a:gd name="connsiteX10" fmla="*/ 1340068 w 2678023"/>
                  <a:gd name="connsiteY10" fmla="*/ 359376 h 2676273"/>
                  <a:gd name="connsiteX11" fmla="*/ 361775 w 2678023"/>
                  <a:gd name="connsiteY11" fmla="*/ 1331995 h 2676273"/>
                  <a:gd name="connsiteX12" fmla="*/ 1338521 w 2678023"/>
                  <a:gd name="connsiteY12" fmla="*/ 2312868 h 2676273"/>
                  <a:gd name="connsiteX13" fmla="*/ 2316814 w 2678023"/>
                  <a:gd name="connsiteY13" fmla="*/ 1335606 h 2676273"/>
                  <a:gd name="connsiteX14" fmla="*/ 1340068 w 2678023"/>
                  <a:gd name="connsiteY14" fmla="*/ 359376 h 2676273"/>
                  <a:gd name="connsiteX15" fmla="*/ 1190637 w 2678023"/>
                  <a:gd name="connsiteY15" fmla="*/ 143 h 2676273"/>
                  <a:gd name="connsiteX16" fmla="*/ 1235841 w 2678023"/>
                  <a:gd name="connsiteY16" fmla="*/ 48758 h 2676273"/>
                  <a:gd name="connsiteX17" fmla="*/ 1269895 w 2678023"/>
                  <a:gd name="connsiteY17" fmla="*/ 162273 h 2676273"/>
                  <a:gd name="connsiteX18" fmla="*/ 1303434 w 2678023"/>
                  <a:gd name="connsiteY18" fmla="*/ 192716 h 2676273"/>
                  <a:gd name="connsiteX19" fmla="*/ 1376702 w 2678023"/>
                  <a:gd name="connsiteY19" fmla="*/ 192716 h 2676273"/>
                  <a:gd name="connsiteX20" fmla="*/ 1409209 w 2678023"/>
                  <a:gd name="connsiteY20" fmla="*/ 163305 h 2676273"/>
                  <a:gd name="connsiteX21" fmla="*/ 1447392 w 2678023"/>
                  <a:gd name="connsiteY21" fmla="*/ 37922 h 2676273"/>
                  <a:gd name="connsiteX22" fmla="*/ 1499505 w 2678023"/>
                  <a:gd name="connsiteY22" fmla="*/ 256 h 2676273"/>
                  <a:gd name="connsiteX23" fmla="*/ 1513436 w 2678023"/>
                  <a:gd name="connsiteY23" fmla="*/ 772 h 2676273"/>
                  <a:gd name="connsiteX24" fmla="*/ 1573290 w 2678023"/>
                  <a:gd name="connsiteY24" fmla="*/ 65269 h 2676273"/>
                  <a:gd name="connsiteX25" fmla="*/ 1576902 w 2678023"/>
                  <a:gd name="connsiteY25" fmla="*/ 185492 h 2676273"/>
                  <a:gd name="connsiteX26" fmla="*/ 1598057 w 2678023"/>
                  <a:gd name="connsiteY26" fmla="*/ 220578 h 2676273"/>
                  <a:gd name="connsiteX27" fmla="*/ 1674422 w 2678023"/>
                  <a:gd name="connsiteY27" fmla="*/ 240702 h 2676273"/>
                  <a:gd name="connsiteX28" fmla="*/ 1710540 w 2678023"/>
                  <a:gd name="connsiteY28" fmla="*/ 221610 h 2676273"/>
                  <a:gd name="connsiteX29" fmla="*/ 1779165 w 2678023"/>
                  <a:gd name="connsiteY29" fmla="*/ 111707 h 2676273"/>
                  <a:gd name="connsiteX30" fmla="*/ 1845726 w 2678023"/>
                  <a:gd name="connsiteY30" fmla="*/ 88488 h 2676273"/>
                  <a:gd name="connsiteX31" fmla="*/ 1857594 w 2678023"/>
                  <a:gd name="connsiteY31" fmla="*/ 92616 h 2676273"/>
                  <a:gd name="connsiteX32" fmla="*/ 1895260 w 2678023"/>
                  <a:gd name="connsiteY32" fmla="*/ 166401 h 2676273"/>
                  <a:gd name="connsiteX33" fmla="*/ 1868429 w 2678023"/>
                  <a:gd name="connsiteY33" fmla="*/ 281980 h 2676273"/>
                  <a:gd name="connsiteX34" fmla="*/ 1887004 w 2678023"/>
                  <a:gd name="connsiteY34" fmla="*/ 332030 h 2676273"/>
                  <a:gd name="connsiteX35" fmla="*/ 1946857 w 2678023"/>
                  <a:gd name="connsiteY35" fmla="*/ 365052 h 2676273"/>
                  <a:gd name="connsiteX36" fmla="*/ 1986588 w 2678023"/>
                  <a:gd name="connsiteY36" fmla="*/ 355765 h 2676273"/>
                  <a:gd name="connsiteX37" fmla="*/ 2081528 w 2678023"/>
                  <a:gd name="connsiteY37" fmla="*/ 267532 h 2676273"/>
                  <a:gd name="connsiteX38" fmla="*/ 2151701 w 2678023"/>
                  <a:gd name="connsiteY38" fmla="*/ 261857 h 2676273"/>
                  <a:gd name="connsiteX39" fmla="*/ 2155312 w 2678023"/>
                  <a:gd name="connsiteY39" fmla="*/ 264437 h 2676273"/>
                  <a:gd name="connsiteX40" fmla="*/ 2177500 w 2678023"/>
                  <a:gd name="connsiteY40" fmla="*/ 353701 h 2676273"/>
                  <a:gd name="connsiteX41" fmla="*/ 2122290 w 2678023"/>
                  <a:gd name="connsiteY41" fmla="*/ 456896 h 2676273"/>
                  <a:gd name="connsiteX42" fmla="*/ 2126934 w 2678023"/>
                  <a:gd name="connsiteY42" fmla="*/ 505914 h 2676273"/>
                  <a:gd name="connsiteX43" fmla="*/ 2173372 w 2678023"/>
                  <a:gd name="connsiteY43" fmla="*/ 551836 h 2676273"/>
                  <a:gd name="connsiteX44" fmla="*/ 2219810 w 2678023"/>
                  <a:gd name="connsiteY44" fmla="*/ 555964 h 2676273"/>
                  <a:gd name="connsiteX45" fmla="*/ 2336937 w 2678023"/>
                  <a:gd name="connsiteY45" fmla="*/ 494046 h 2676273"/>
                  <a:gd name="connsiteX46" fmla="*/ 2400917 w 2678023"/>
                  <a:gd name="connsiteY46" fmla="*/ 507462 h 2676273"/>
                  <a:gd name="connsiteX47" fmla="*/ 2420525 w 2678023"/>
                  <a:gd name="connsiteY47" fmla="*/ 533777 h 2676273"/>
                  <a:gd name="connsiteX48" fmla="*/ 2415365 w 2678023"/>
                  <a:gd name="connsiteY48" fmla="*/ 591566 h 2676273"/>
                  <a:gd name="connsiteX49" fmla="*/ 2321973 w 2678023"/>
                  <a:gd name="connsiteY49" fmla="*/ 692182 h 2676273"/>
                  <a:gd name="connsiteX50" fmla="*/ 2313718 w 2678023"/>
                  <a:gd name="connsiteY50" fmla="*/ 733460 h 2676273"/>
                  <a:gd name="connsiteX51" fmla="*/ 2349320 w 2678023"/>
                  <a:gd name="connsiteY51" fmla="*/ 795377 h 2676273"/>
                  <a:gd name="connsiteX52" fmla="*/ 2394726 w 2678023"/>
                  <a:gd name="connsiteY52" fmla="*/ 810341 h 2676273"/>
                  <a:gd name="connsiteX53" fmla="*/ 2526816 w 2678023"/>
                  <a:gd name="connsiteY53" fmla="*/ 780414 h 2676273"/>
                  <a:gd name="connsiteX54" fmla="*/ 2575834 w 2678023"/>
                  <a:gd name="connsiteY54" fmla="*/ 803117 h 2676273"/>
                  <a:gd name="connsiteX55" fmla="*/ 2591313 w 2678023"/>
                  <a:gd name="connsiteY55" fmla="*/ 838719 h 2676273"/>
                  <a:gd name="connsiteX56" fmla="*/ 2570158 w 2678023"/>
                  <a:gd name="connsiteY56" fmla="*/ 896509 h 2676273"/>
                  <a:gd name="connsiteX57" fmla="*/ 2461287 w 2678023"/>
                  <a:gd name="connsiteY57" fmla="*/ 964103 h 2676273"/>
                  <a:gd name="connsiteX58" fmla="*/ 2438068 w 2678023"/>
                  <a:gd name="connsiteY58" fmla="*/ 1014669 h 2676273"/>
                  <a:gd name="connsiteX59" fmla="*/ 2454063 w 2678023"/>
                  <a:gd name="connsiteY59" fmla="*/ 1073490 h 2676273"/>
                  <a:gd name="connsiteX60" fmla="*/ 2492762 w 2678023"/>
                  <a:gd name="connsiteY60" fmla="*/ 1100837 h 2676273"/>
                  <a:gd name="connsiteX61" fmla="*/ 2628464 w 2678023"/>
                  <a:gd name="connsiteY61" fmla="*/ 1105997 h 2676273"/>
                  <a:gd name="connsiteX62" fmla="*/ 2672322 w 2678023"/>
                  <a:gd name="connsiteY62" fmla="*/ 1140567 h 2676273"/>
                  <a:gd name="connsiteX63" fmla="*/ 2677998 w 2678023"/>
                  <a:gd name="connsiteY63" fmla="*/ 1182361 h 2676273"/>
                  <a:gd name="connsiteX64" fmla="*/ 2644459 w 2678023"/>
                  <a:gd name="connsiteY64" fmla="*/ 1229831 h 2676273"/>
                  <a:gd name="connsiteX65" fmla="*/ 2522172 w 2678023"/>
                  <a:gd name="connsiteY65" fmla="*/ 1267498 h 2676273"/>
                  <a:gd name="connsiteX66" fmla="*/ 2483990 w 2678023"/>
                  <a:gd name="connsiteY66" fmla="*/ 1315999 h 2676273"/>
                  <a:gd name="connsiteX67" fmla="*/ 2486570 w 2678023"/>
                  <a:gd name="connsiteY67" fmla="*/ 1379981 h 2676273"/>
                  <a:gd name="connsiteX68" fmla="*/ 2512885 w 2678023"/>
                  <a:gd name="connsiteY68" fmla="*/ 1407843 h 2676273"/>
                  <a:gd name="connsiteX69" fmla="*/ 2641363 w 2678023"/>
                  <a:gd name="connsiteY69" fmla="*/ 1447058 h 2676273"/>
                  <a:gd name="connsiteX70" fmla="*/ 2677998 w 2678023"/>
                  <a:gd name="connsiteY70" fmla="*/ 1498139 h 2676273"/>
                  <a:gd name="connsiteX71" fmla="*/ 2677998 w 2678023"/>
                  <a:gd name="connsiteY71" fmla="*/ 1507427 h 2676273"/>
                  <a:gd name="connsiteX72" fmla="*/ 2611952 w 2678023"/>
                  <a:gd name="connsiteY72" fmla="*/ 1572956 h 2676273"/>
                  <a:gd name="connsiteX73" fmla="*/ 2490182 w 2678023"/>
                  <a:gd name="connsiteY73" fmla="*/ 1576568 h 2676273"/>
                  <a:gd name="connsiteX74" fmla="*/ 2457675 w 2678023"/>
                  <a:gd name="connsiteY74" fmla="*/ 1596691 h 2676273"/>
                  <a:gd name="connsiteX75" fmla="*/ 2437036 w 2678023"/>
                  <a:gd name="connsiteY75" fmla="*/ 1673056 h 2676273"/>
                  <a:gd name="connsiteX76" fmla="*/ 2457159 w 2678023"/>
                  <a:gd name="connsiteY76" fmla="*/ 1710206 h 2676273"/>
                  <a:gd name="connsiteX77" fmla="*/ 2564483 w 2678023"/>
                  <a:gd name="connsiteY77" fmla="*/ 1777283 h 2676273"/>
                  <a:gd name="connsiteX78" fmla="*/ 2588733 w 2678023"/>
                  <a:gd name="connsiteY78" fmla="*/ 1845908 h 2676273"/>
                  <a:gd name="connsiteX79" fmla="*/ 2571706 w 2678023"/>
                  <a:gd name="connsiteY79" fmla="*/ 1880995 h 2676273"/>
                  <a:gd name="connsiteX80" fmla="*/ 2538684 w 2678023"/>
                  <a:gd name="connsiteY80" fmla="*/ 1897506 h 2676273"/>
                  <a:gd name="connsiteX81" fmla="*/ 2456643 w 2678023"/>
                  <a:gd name="connsiteY81" fmla="*/ 1879447 h 2676273"/>
                  <a:gd name="connsiteX82" fmla="*/ 2389566 w 2678023"/>
                  <a:gd name="connsiteY82" fmla="*/ 1863967 h 2676273"/>
                  <a:gd name="connsiteX83" fmla="*/ 2354479 w 2678023"/>
                  <a:gd name="connsiteY83" fmla="*/ 1874803 h 2676273"/>
                  <a:gd name="connsiteX84" fmla="*/ 2312170 w 2678023"/>
                  <a:gd name="connsiteY84" fmla="*/ 1950652 h 2676273"/>
                  <a:gd name="connsiteX85" fmla="*/ 2322489 w 2678023"/>
                  <a:gd name="connsiteY85" fmla="*/ 1983158 h 2676273"/>
                  <a:gd name="connsiteX86" fmla="*/ 2412785 w 2678023"/>
                  <a:gd name="connsiteY86" fmla="*/ 2080162 h 2676273"/>
                  <a:gd name="connsiteX87" fmla="*/ 2418461 w 2678023"/>
                  <a:gd name="connsiteY87" fmla="*/ 2146723 h 2676273"/>
                  <a:gd name="connsiteX88" fmla="*/ 2414849 w 2678023"/>
                  <a:gd name="connsiteY88" fmla="*/ 2151883 h 2676273"/>
                  <a:gd name="connsiteX89" fmla="*/ 2324037 w 2678023"/>
                  <a:gd name="connsiteY89" fmla="*/ 2174586 h 2676273"/>
                  <a:gd name="connsiteX90" fmla="*/ 2219294 w 2678023"/>
                  <a:gd name="connsiteY90" fmla="*/ 2118860 h 2676273"/>
                  <a:gd name="connsiteX91" fmla="*/ 2178531 w 2678023"/>
                  <a:gd name="connsiteY91" fmla="*/ 2120408 h 2676273"/>
                  <a:gd name="connsiteX92" fmla="*/ 2125386 w 2678023"/>
                  <a:gd name="connsiteY92" fmla="*/ 2172522 h 2676273"/>
                  <a:gd name="connsiteX93" fmla="*/ 2122806 w 2678023"/>
                  <a:gd name="connsiteY93" fmla="*/ 2217412 h 2676273"/>
                  <a:gd name="connsiteX94" fmla="*/ 2184723 w 2678023"/>
                  <a:gd name="connsiteY94" fmla="*/ 2334539 h 2676273"/>
                  <a:gd name="connsiteX95" fmla="*/ 2174404 w 2678023"/>
                  <a:gd name="connsiteY95" fmla="*/ 2395424 h 2676273"/>
                  <a:gd name="connsiteX96" fmla="*/ 2164084 w 2678023"/>
                  <a:gd name="connsiteY96" fmla="*/ 2404712 h 2676273"/>
                  <a:gd name="connsiteX97" fmla="*/ 2075336 w 2678023"/>
                  <a:gd name="connsiteY97" fmla="*/ 2401616 h 2676273"/>
                  <a:gd name="connsiteX98" fmla="*/ 1988652 w 2678023"/>
                  <a:gd name="connsiteY98" fmla="*/ 2320607 h 2676273"/>
                  <a:gd name="connsiteX99" fmla="*/ 1944277 w 2678023"/>
                  <a:gd name="connsiteY99" fmla="*/ 2311836 h 2676273"/>
                  <a:gd name="connsiteX100" fmla="*/ 1883392 w 2678023"/>
                  <a:gd name="connsiteY100" fmla="*/ 2346406 h 2676273"/>
                  <a:gd name="connsiteX101" fmla="*/ 1868429 w 2678023"/>
                  <a:gd name="connsiteY101" fmla="*/ 2391812 h 2676273"/>
                  <a:gd name="connsiteX102" fmla="*/ 1899388 w 2678023"/>
                  <a:gd name="connsiteY102" fmla="*/ 2526998 h 2676273"/>
                  <a:gd name="connsiteX103" fmla="*/ 1879264 w 2678023"/>
                  <a:gd name="connsiteY103" fmla="*/ 2571888 h 2676273"/>
                  <a:gd name="connsiteX104" fmla="*/ 1841082 w 2678023"/>
                  <a:gd name="connsiteY104" fmla="*/ 2588916 h 2676273"/>
                  <a:gd name="connsiteX105" fmla="*/ 1782777 w 2678023"/>
                  <a:gd name="connsiteY105" fmla="*/ 2568277 h 2676273"/>
                  <a:gd name="connsiteX106" fmla="*/ 1715184 w 2678023"/>
                  <a:gd name="connsiteY106" fmla="*/ 2459405 h 2676273"/>
                  <a:gd name="connsiteX107" fmla="*/ 1664618 w 2678023"/>
                  <a:gd name="connsiteY107" fmla="*/ 2435670 h 2676273"/>
                  <a:gd name="connsiteX108" fmla="*/ 1610440 w 2678023"/>
                  <a:gd name="connsiteY108" fmla="*/ 2450118 h 2676273"/>
                  <a:gd name="connsiteX109" fmla="*/ 1577418 w 2678023"/>
                  <a:gd name="connsiteY109" fmla="*/ 2495008 h 2676273"/>
                  <a:gd name="connsiteX110" fmla="*/ 1573806 w 2678023"/>
                  <a:gd name="connsiteY110" fmla="*/ 2616778 h 2676273"/>
                  <a:gd name="connsiteX111" fmla="*/ 1526852 w 2678023"/>
                  <a:gd name="connsiteY111" fmla="*/ 2672504 h 2676273"/>
                  <a:gd name="connsiteX112" fmla="*/ 1497441 w 2678023"/>
                  <a:gd name="connsiteY112" fmla="*/ 2676116 h 2676273"/>
                  <a:gd name="connsiteX113" fmla="*/ 1449972 w 2678023"/>
                  <a:gd name="connsiteY113" fmla="*/ 2644125 h 2676273"/>
                  <a:gd name="connsiteX114" fmla="*/ 1410241 w 2678023"/>
                  <a:gd name="connsiteY114" fmla="*/ 2514615 h 2676273"/>
                  <a:gd name="connsiteX115" fmla="*/ 1373091 w 2678023"/>
                  <a:gd name="connsiteY115" fmla="*/ 2482624 h 2676273"/>
                  <a:gd name="connsiteX116" fmla="*/ 1304982 w 2678023"/>
                  <a:gd name="connsiteY116" fmla="*/ 2483140 h 2676273"/>
                  <a:gd name="connsiteX117" fmla="*/ 1271959 w 2678023"/>
                  <a:gd name="connsiteY117" fmla="*/ 2511519 h 2676273"/>
                  <a:gd name="connsiteX118" fmla="*/ 1234293 w 2678023"/>
                  <a:gd name="connsiteY118" fmla="*/ 2633806 h 2676273"/>
                  <a:gd name="connsiteX119" fmla="*/ 1170828 w 2678023"/>
                  <a:gd name="connsiteY119" fmla="*/ 2674568 h 2676273"/>
                  <a:gd name="connsiteX120" fmla="*/ 1106847 w 2678023"/>
                  <a:gd name="connsiteY120" fmla="*/ 2602331 h 2676273"/>
                  <a:gd name="connsiteX121" fmla="*/ 1103751 w 2678023"/>
                  <a:gd name="connsiteY121" fmla="*/ 2491396 h 2676273"/>
                  <a:gd name="connsiteX122" fmla="*/ 1080532 w 2678023"/>
                  <a:gd name="connsiteY122" fmla="*/ 2454245 h 2676273"/>
                  <a:gd name="connsiteX123" fmla="*/ 1005199 w 2678023"/>
                  <a:gd name="connsiteY123" fmla="*/ 2435154 h 2676273"/>
                  <a:gd name="connsiteX124" fmla="*/ 969080 w 2678023"/>
                  <a:gd name="connsiteY124" fmla="*/ 2454245 h 2676273"/>
                  <a:gd name="connsiteX125" fmla="*/ 900456 w 2678023"/>
                  <a:gd name="connsiteY125" fmla="*/ 2564149 h 2676273"/>
                  <a:gd name="connsiteX126" fmla="*/ 836474 w 2678023"/>
                  <a:gd name="connsiteY126" fmla="*/ 2587368 h 2676273"/>
                  <a:gd name="connsiteX127" fmla="*/ 831830 w 2678023"/>
                  <a:gd name="connsiteY127" fmla="*/ 2585820 h 2676273"/>
                  <a:gd name="connsiteX128" fmla="*/ 785392 w 2678023"/>
                  <a:gd name="connsiteY128" fmla="*/ 2504811 h 2676273"/>
                  <a:gd name="connsiteX129" fmla="*/ 811707 w 2678023"/>
                  <a:gd name="connsiteY129" fmla="*/ 2390780 h 2676273"/>
                  <a:gd name="connsiteX130" fmla="*/ 794680 w 2678023"/>
                  <a:gd name="connsiteY130" fmla="*/ 2344342 h 2676273"/>
                  <a:gd name="connsiteX131" fmla="*/ 739470 w 2678023"/>
                  <a:gd name="connsiteY131" fmla="*/ 2312352 h 2676273"/>
                  <a:gd name="connsiteX132" fmla="*/ 689421 w 2678023"/>
                  <a:gd name="connsiteY132" fmla="*/ 2321639 h 2676273"/>
                  <a:gd name="connsiteX133" fmla="*/ 596029 w 2678023"/>
                  <a:gd name="connsiteY133" fmla="*/ 2408839 h 2676273"/>
                  <a:gd name="connsiteX134" fmla="*/ 530500 w 2678023"/>
                  <a:gd name="connsiteY134" fmla="*/ 2415031 h 2676273"/>
                  <a:gd name="connsiteX135" fmla="*/ 521212 w 2678023"/>
                  <a:gd name="connsiteY135" fmla="*/ 2408839 h 2676273"/>
                  <a:gd name="connsiteX136" fmla="*/ 500573 w 2678023"/>
                  <a:gd name="connsiteY136" fmla="*/ 2322671 h 2676273"/>
                  <a:gd name="connsiteX137" fmla="*/ 556298 w 2678023"/>
                  <a:gd name="connsiteY137" fmla="*/ 2217928 h 2676273"/>
                  <a:gd name="connsiteX138" fmla="*/ 552171 w 2678023"/>
                  <a:gd name="connsiteY138" fmla="*/ 2168910 h 2676273"/>
                  <a:gd name="connsiteX139" fmla="*/ 505733 w 2678023"/>
                  <a:gd name="connsiteY139" fmla="*/ 2122988 h 2676273"/>
                  <a:gd name="connsiteX140" fmla="*/ 457747 w 2678023"/>
                  <a:gd name="connsiteY140" fmla="*/ 2119376 h 2676273"/>
                  <a:gd name="connsiteX141" fmla="*/ 341652 w 2678023"/>
                  <a:gd name="connsiteY141" fmla="*/ 2180778 h 2676273"/>
                  <a:gd name="connsiteX142" fmla="*/ 278187 w 2678023"/>
                  <a:gd name="connsiteY142" fmla="*/ 2168910 h 2676273"/>
                  <a:gd name="connsiteX143" fmla="*/ 274059 w 2678023"/>
                  <a:gd name="connsiteY143" fmla="*/ 2164266 h 2676273"/>
                  <a:gd name="connsiteX144" fmla="*/ 276639 w 2678023"/>
                  <a:gd name="connsiteY144" fmla="*/ 2069326 h 2676273"/>
                  <a:gd name="connsiteX145" fmla="*/ 354551 w 2678023"/>
                  <a:gd name="connsiteY145" fmla="*/ 1986254 h 2676273"/>
                  <a:gd name="connsiteX146" fmla="*/ 363839 w 2678023"/>
                  <a:gd name="connsiteY146" fmla="*/ 1940848 h 2676273"/>
                  <a:gd name="connsiteX147" fmla="*/ 328237 w 2678023"/>
                  <a:gd name="connsiteY147" fmla="*/ 1878931 h 2676273"/>
                  <a:gd name="connsiteX148" fmla="*/ 283347 w 2678023"/>
                  <a:gd name="connsiteY148" fmla="*/ 1866031 h 2676273"/>
                  <a:gd name="connsiteX149" fmla="*/ 170864 w 2678023"/>
                  <a:gd name="connsiteY149" fmla="*/ 1891830 h 2676273"/>
                  <a:gd name="connsiteX150" fmla="*/ 155900 w 2678023"/>
                  <a:gd name="connsiteY150" fmla="*/ 1895442 h 2676273"/>
                  <a:gd name="connsiteX151" fmla="*/ 100175 w 2678023"/>
                  <a:gd name="connsiteY151" fmla="*/ 1868095 h 2676273"/>
                  <a:gd name="connsiteX152" fmla="*/ 87275 w 2678023"/>
                  <a:gd name="connsiteY152" fmla="*/ 1838169 h 2676273"/>
                  <a:gd name="connsiteX153" fmla="*/ 107915 w 2678023"/>
                  <a:gd name="connsiteY153" fmla="*/ 1779863 h 2676273"/>
                  <a:gd name="connsiteX154" fmla="*/ 213690 w 2678023"/>
                  <a:gd name="connsiteY154" fmla="*/ 1713818 h 2676273"/>
                  <a:gd name="connsiteX155" fmla="*/ 238972 w 2678023"/>
                  <a:gd name="connsiteY155" fmla="*/ 1654481 h 2676273"/>
                  <a:gd name="connsiteX156" fmla="*/ 222977 w 2678023"/>
                  <a:gd name="connsiteY156" fmla="*/ 1600819 h 2676273"/>
                  <a:gd name="connsiteX157" fmla="*/ 184279 w 2678023"/>
                  <a:gd name="connsiteY157" fmla="*/ 1575020 h 2676273"/>
                  <a:gd name="connsiteX158" fmla="*/ 59413 w 2678023"/>
                  <a:gd name="connsiteY158" fmla="*/ 1571408 h 2676273"/>
                  <a:gd name="connsiteX159" fmla="*/ 3687 w 2678023"/>
                  <a:gd name="connsiteY159" fmla="*/ 1524454 h 2676273"/>
                  <a:gd name="connsiteX160" fmla="*/ 1623 w 2678023"/>
                  <a:gd name="connsiteY160" fmla="*/ 1513619 h 2676273"/>
                  <a:gd name="connsiteX161" fmla="*/ 48577 w 2678023"/>
                  <a:gd name="connsiteY161" fmla="*/ 1442414 h 2676273"/>
                  <a:gd name="connsiteX162" fmla="*/ 160544 w 2678023"/>
                  <a:gd name="connsiteY162" fmla="*/ 1408359 h 2676273"/>
                  <a:gd name="connsiteX163" fmla="*/ 194083 w 2678023"/>
                  <a:gd name="connsiteY163" fmla="*/ 1370693 h 2676273"/>
                  <a:gd name="connsiteX164" fmla="*/ 192534 w 2678023"/>
                  <a:gd name="connsiteY164" fmla="*/ 1298972 h 2676273"/>
                  <a:gd name="connsiteX165" fmla="*/ 166220 w 2678023"/>
                  <a:gd name="connsiteY165" fmla="*/ 1269561 h 2676273"/>
                  <a:gd name="connsiteX166" fmla="*/ 47029 w 2678023"/>
                  <a:gd name="connsiteY166" fmla="*/ 1232927 h 2676273"/>
                  <a:gd name="connsiteX167" fmla="*/ 1623 w 2678023"/>
                  <a:gd name="connsiteY167" fmla="*/ 1166882 h 2676273"/>
                  <a:gd name="connsiteX168" fmla="*/ 6267 w 2678023"/>
                  <a:gd name="connsiteY168" fmla="*/ 1139535 h 2676273"/>
                  <a:gd name="connsiteX169" fmla="*/ 49093 w 2678023"/>
                  <a:gd name="connsiteY169" fmla="*/ 1105481 h 2676273"/>
                  <a:gd name="connsiteX170" fmla="*/ 164672 w 2678023"/>
                  <a:gd name="connsiteY170" fmla="*/ 1101869 h 2676273"/>
                  <a:gd name="connsiteX171" fmla="*/ 181699 w 2678023"/>
                  <a:gd name="connsiteY171" fmla="*/ 1101353 h 2676273"/>
                  <a:gd name="connsiteX172" fmla="*/ 227621 w 2678023"/>
                  <a:gd name="connsiteY172" fmla="*/ 1065234 h 2676273"/>
                  <a:gd name="connsiteX173" fmla="*/ 241036 w 2678023"/>
                  <a:gd name="connsiteY173" fmla="*/ 1014153 h 2676273"/>
                  <a:gd name="connsiteX174" fmla="*/ 219366 w 2678023"/>
                  <a:gd name="connsiteY174" fmla="*/ 965651 h 2676273"/>
                  <a:gd name="connsiteX175" fmla="*/ 113590 w 2678023"/>
                  <a:gd name="connsiteY175" fmla="*/ 899605 h 2676273"/>
                  <a:gd name="connsiteX176" fmla="*/ 89855 w 2678023"/>
                  <a:gd name="connsiteY176" fmla="*/ 832012 h 2676273"/>
                  <a:gd name="connsiteX177" fmla="*/ 104818 w 2678023"/>
                  <a:gd name="connsiteY177" fmla="*/ 799505 h 2676273"/>
                  <a:gd name="connsiteX178" fmla="*/ 151256 w 2678023"/>
                  <a:gd name="connsiteY178" fmla="*/ 779898 h 2676273"/>
                  <a:gd name="connsiteX179" fmla="*/ 283347 w 2678023"/>
                  <a:gd name="connsiteY179" fmla="*/ 810341 h 2676273"/>
                  <a:gd name="connsiteX180" fmla="*/ 331332 w 2678023"/>
                  <a:gd name="connsiteY180" fmla="*/ 794345 h 2676273"/>
                  <a:gd name="connsiteX181" fmla="*/ 363839 w 2678023"/>
                  <a:gd name="connsiteY181" fmla="*/ 737588 h 2676273"/>
                  <a:gd name="connsiteX182" fmla="*/ 354551 w 2678023"/>
                  <a:gd name="connsiteY182" fmla="*/ 689086 h 2676273"/>
                  <a:gd name="connsiteX183" fmla="*/ 266835 w 2678023"/>
                  <a:gd name="connsiteY183" fmla="*/ 595694 h 2676273"/>
                  <a:gd name="connsiteX184" fmla="*/ 261675 w 2678023"/>
                  <a:gd name="connsiteY184" fmla="*/ 529133 h 2676273"/>
                  <a:gd name="connsiteX185" fmla="*/ 270447 w 2678023"/>
                  <a:gd name="connsiteY185" fmla="*/ 516233 h 2676273"/>
                  <a:gd name="connsiteX186" fmla="*/ 349907 w 2678023"/>
                  <a:gd name="connsiteY186" fmla="*/ 498690 h 2676273"/>
                  <a:gd name="connsiteX187" fmla="*/ 457231 w 2678023"/>
                  <a:gd name="connsiteY187" fmla="*/ 555964 h 2676273"/>
                  <a:gd name="connsiteX188" fmla="*/ 507797 w 2678023"/>
                  <a:gd name="connsiteY188" fmla="*/ 551320 h 2676273"/>
                  <a:gd name="connsiteX189" fmla="*/ 551139 w 2678023"/>
                  <a:gd name="connsiteY189" fmla="*/ 508494 h 2676273"/>
                  <a:gd name="connsiteX190" fmla="*/ 556815 w 2678023"/>
                  <a:gd name="connsiteY190" fmla="*/ 456896 h 2676273"/>
                  <a:gd name="connsiteX191" fmla="*/ 494381 w 2678023"/>
                  <a:gd name="connsiteY191" fmla="*/ 339769 h 2676273"/>
                  <a:gd name="connsiteX192" fmla="*/ 505217 w 2678023"/>
                  <a:gd name="connsiteY192" fmla="*/ 280432 h 2676273"/>
                  <a:gd name="connsiteX193" fmla="*/ 537723 w 2678023"/>
                  <a:gd name="connsiteY193" fmla="*/ 256181 h 2676273"/>
                  <a:gd name="connsiteX194" fmla="*/ 590353 w 2678023"/>
                  <a:gd name="connsiteY194" fmla="*/ 261857 h 2676273"/>
                  <a:gd name="connsiteX195" fmla="*/ 679617 w 2678023"/>
                  <a:gd name="connsiteY195" fmla="*/ 344929 h 2676273"/>
                  <a:gd name="connsiteX196" fmla="*/ 754950 w 2678023"/>
                  <a:gd name="connsiteY196" fmla="*/ 355765 h 2676273"/>
                  <a:gd name="connsiteX197" fmla="*/ 797260 w 2678023"/>
                  <a:gd name="connsiteY197" fmla="*/ 329450 h 2676273"/>
                  <a:gd name="connsiteX198" fmla="*/ 811707 w 2678023"/>
                  <a:gd name="connsiteY198" fmla="*/ 285076 h 2676273"/>
                  <a:gd name="connsiteX199" fmla="*/ 781781 w 2678023"/>
                  <a:gd name="connsiteY199" fmla="*/ 156081 h 2676273"/>
                  <a:gd name="connsiteX200" fmla="*/ 807064 w 2678023"/>
                  <a:gd name="connsiteY200" fmla="*/ 100872 h 2676273"/>
                  <a:gd name="connsiteX201" fmla="*/ 841634 w 2678023"/>
                  <a:gd name="connsiteY201" fmla="*/ 86424 h 2676273"/>
                  <a:gd name="connsiteX202" fmla="*/ 896328 w 2678023"/>
                  <a:gd name="connsiteY202" fmla="*/ 106031 h 2676273"/>
                  <a:gd name="connsiteX203" fmla="*/ 965469 w 2678023"/>
                  <a:gd name="connsiteY203" fmla="*/ 217483 h 2676273"/>
                  <a:gd name="connsiteX204" fmla="*/ 1013455 w 2678023"/>
                  <a:gd name="connsiteY204" fmla="*/ 240702 h 2676273"/>
                  <a:gd name="connsiteX205" fmla="*/ 1077952 w 2678023"/>
                  <a:gd name="connsiteY205" fmla="*/ 222642 h 2676273"/>
                  <a:gd name="connsiteX206" fmla="*/ 1101687 w 2678023"/>
                  <a:gd name="connsiteY206" fmla="*/ 188072 h 2676273"/>
                  <a:gd name="connsiteX207" fmla="*/ 1106847 w 2678023"/>
                  <a:gd name="connsiteY207" fmla="*/ 53918 h 2676273"/>
                  <a:gd name="connsiteX208" fmla="*/ 1145029 w 2678023"/>
                  <a:gd name="connsiteY208" fmla="*/ 4900 h 2676273"/>
                  <a:gd name="connsiteX209" fmla="*/ 1158960 w 2678023"/>
                  <a:gd name="connsiteY209" fmla="*/ 1804 h 2676273"/>
                  <a:gd name="connsiteX210" fmla="*/ 1190637 w 2678023"/>
                  <a:gd name="connsiteY210" fmla="*/ 143 h 267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678023" h="2676273">
                    <a:moveTo>
                      <a:pt x="1338961" y="855269"/>
                    </a:moveTo>
                    <a:cubicBezTo>
                      <a:pt x="1073250" y="855269"/>
                      <a:pt x="857849" y="1070670"/>
                      <a:pt x="857849" y="1336381"/>
                    </a:cubicBezTo>
                    <a:cubicBezTo>
                      <a:pt x="857849" y="1602092"/>
                      <a:pt x="1073250" y="1817493"/>
                      <a:pt x="1338961" y="1817493"/>
                    </a:cubicBezTo>
                    <a:cubicBezTo>
                      <a:pt x="1604672" y="1817493"/>
                      <a:pt x="1820073" y="1602092"/>
                      <a:pt x="1820073" y="1336381"/>
                    </a:cubicBezTo>
                    <a:cubicBezTo>
                      <a:pt x="1820073" y="1070670"/>
                      <a:pt x="1604672" y="855269"/>
                      <a:pt x="1338961" y="855269"/>
                    </a:cubicBezTo>
                    <a:close/>
                    <a:moveTo>
                      <a:pt x="1338961" y="545806"/>
                    </a:moveTo>
                    <a:cubicBezTo>
                      <a:pt x="1775584" y="545806"/>
                      <a:pt x="2129536" y="899758"/>
                      <a:pt x="2129536" y="1336381"/>
                    </a:cubicBezTo>
                    <a:cubicBezTo>
                      <a:pt x="2129536" y="1773004"/>
                      <a:pt x="1775584" y="2126956"/>
                      <a:pt x="1338961" y="2126956"/>
                    </a:cubicBezTo>
                    <a:cubicBezTo>
                      <a:pt x="902338" y="2126956"/>
                      <a:pt x="548386" y="1773004"/>
                      <a:pt x="548386" y="1336381"/>
                    </a:cubicBezTo>
                    <a:cubicBezTo>
                      <a:pt x="548386" y="899758"/>
                      <a:pt x="902338" y="545806"/>
                      <a:pt x="1338961" y="545806"/>
                    </a:cubicBezTo>
                    <a:close/>
                    <a:moveTo>
                      <a:pt x="1340068" y="359376"/>
                    </a:moveTo>
                    <a:cubicBezTo>
                      <a:pt x="796228" y="358860"/>
                      <a:pt x="363839" y="794861"/>
                      <a:pt x="361775" y="1331995"/>
                    </a:cubicBezTo>
                    <a:cubicBezTo>
                      <a:pt x="359711" y="1882027"/>
                      <a:pt x="806032" y="2314416"/>
                      <a:pt x="1338521" y="2312868"/>
                    </a:cubicBezTo>
                    <a:cubicBezTo>
                      <a:pt x="1869461" y="2314932"/>
                      <a:pt x="2317329" y="1887702"/>
                      <a:pt x="2316814" y="1335606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lose/>
                    <a:moveTo>
                      <a:pt x="1190637" y="143"/>
                    </a:moveTo>
                    <a:cubicBezTo>
                      <a:pt x="1216299" y="1546"/>
                      <a:pt x="1225780" y="13543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3"/>
                      <a:pt x="2498437" y="942948"/>
                      <a:pt x="2461287" y="964103"/>
                    </a:cubicBezTo>
                    <a:cubicBezTo>
                      <a:pt x="2440132" y="976486"/>
                      <a:pt x="2434456" y="992998"/>
                      <a:pt x="2438068" y="1014669"/>
                    </a:cubicBezTo>
                    <a:cubicBezTo>
                      <a:pt x="2441164" y="1034792"/>
                      <a:pt x="2446840" y="1054399"/>
                      <a:pt x="2454063" y="1073490"/>
                    </a:cubicBezTo>
                    <a:cubicBezTo>
                      <a:pt x="2460771" y="1091033"/>
                      <a:pt x="2472638" y="1100321"/>
                      <a:pt x="2492762" y="1100837"/>
                    </a:cubicBezTo>
                    <a:cubicBezTo>
                      <a:pt x="2538168" y="1101353"/>
                      <a:pt x="2583058" y="1104449"/>
                      <a:pt x="2628464" y="1105997"/>
                    </a:cubicBezTo>
                    <a:cubicBezTo>
                      <a:pt x="2653230" y="1107029"/>
                      <a:pt x="2665614" y="1116832"/>
                      <a:pt x="2672322" y="1140567"/>
                    </a:cubicBezTo>
                    <a:cubicBezTo>
                      <a:pt x="2676449" y="1153983"/>
                      <a:pt x="2677998" y="1167914"/>
                      <a:pt x="2677998" y="1182361"/>
                    </a:cubicBezTo>
                    <a:cubicBezTo>
                      <a:pt x="2677998" y="1210224"/>
                      <a:pt x="2670258" y="1221576"/>
                      <a:pt x="2644459" y="1229831"/>
                    </a:cubicBezTo>
                    <a:cubicBezTo>
                      <a:pt x="2603697" y="1242731"/>
                      <a:pt x="2562934" y="1255114"/>
                      <a:pt x="2522172" y="1267498"/>
                    </a:cubicBezTo>
                    <a:cubicBezTo>
                      <a:pt x="2492762" y="1276269"/>
                      <a:pt x="2485022" y="1285557"/>
                      <a:pt x="2483990" y="1315999"/>
                    </a:cubicBezTo>
                    <a:cubicBezTo>
                      <a:pt x="2483474" y="1337154"/>
                      <a:pt x="2481926" y="1358825"/>
                      <a:pt x="2486570" y="1379981"/>
                    </a:cubicBezTo>
                    <a:cubicBezTo>
                      <a:pt x="2489666" y="1394428"/>
                      <a:pt x="2498437" y="1403200"/>
                      <a:pt x="2512885" y="1407843"/>
                    </a:cubicBezTo>
                    <a:cubicBezTo>
                      <a:pt x="2555711" y="1420743"/>
                      <a:pt x="2598537" y="1433642"/>
                      <a:pt x="2641363" y="1447058"/>
                    </a:cubicBezTo>
                    <a:cubicBezTo>
                      <a:pt x="2671290" y="1456345"/>
                      <a:pt x="2678514" y="1466665"/>
                      <a:pt x="2677998" y="1498139"/>
                    </a:cubicBezTo>
                    <a:cubicBezTo>
                      <a:pt x="2677998" y="1501235"/>
                      <a:pt x="2677998" y="1504331"/>
                      <a:pt x="2677998" y="1507427"/>
                    </a:cubicBezTo>
                    <a:cubicBezTo>
                      <a:pt x="2675934" y="1555929"/>
                      <a:pt x="2660454" y="1571408"/>
                      <a:pt x="2611952" y="1572956"/>
                    </a:cubicBezTo>
                    <a:cubicBezTo>
                      <a:pt x="2571190" y="1573988"/>
                      <a:pt x="2530944" y="1576052"/>
                      <a:pt x="2490182" y="1576568"/>
                    </a:cubicBezTo>
                    <a:cubicBezTo>
                      <a:pt x="2474702" y="1577084"/>
                      <a:pt x="2463867" y="1583792"/>
                      <a:pt x="2457675" y="1596691"/>
                    </a:cubicBezTo>
                    <a:cubicBezTo>
                      <a:pt x="2446324" y="1620942"/>
                      <a:pt x="2439100" y="1646225"/>
                      <a:pt x="2437036" y="1673056"/>
                    </a:cubicBezTo>
                    <a:cubicBezTo>
                      <a:pt x="2435488" y="1690083"/>
                      <a:pt x="2442712" y="1701435"/>
                      <a:pt x="2457159" y="1710206"/>
                    </a:cubicBezTo>
                    <a:cubicBezTo>
                      <a:pt x="2493278" y="1732393"/>
                      <a:pt x="2528880" y="1754580"/>
                      <a:pt x="2564483" y="1777283"/>
                    </a:cubicBezTo>
                    <a:cubicBezTo>
                      <a:pt x="2596989" y="1797406"/>
                      <a:pt x="2601117" y="1809790"/>
                      <a:pt x="2588733" y="1845908"/>
                    </a:cubicBezTo>
                    <a:cubicBezTo>
                      <a:pt x="2584606" y="1858292"/>
                      <a:pt x="2578930" y="1870159"/>
                      <a:pt x="2571706" y="1880995"/>
                    </a:cubicBezTo>
                    <a:cubicBezTo>
                      <a:pt x="2564998" y="1890798"/>
                      <a:pt x="2554163" y="1897506"/>
                      <a:pt x="2538684" y="1897506"/>
                    </a:cubicBezTo>
                    <a:cubicBezTo>
                      <a:pt x="2511337" y="1891314"/>
                      <a:pt x="2483990" y="1885122"/>
                      <a:pt x="2456643" y="1879447"/>
                    </a:cubicBezTo>
                    <a:cubicBezTo>
                      <a:pt x="2434456" y="1874287"/>
                      <a:pt x="2411753" y="1869643"/>
                      <a:pt x="2389566" y="1863967"/>
                    </a:cubicBezTo>
                    <a:cubicBezTo>
                      <a:pt x="2375119" y="1860355"/>
                      <a:pt x="2363767" y="1864483"/>
                      <a:pt x="2354479" y="1874803"/>
                    </a:cubicBezTo>
                    <a:cubicBezTo>
                      <a:pt x="2335389" y="1896990"/>
                      <a:pt x="2320425" y="1922273"/>
                      <a:pt x="2312170" y="1950652"/>
                    </a:cubicBezTo>
                    <a:cubicBezTo>
                      <a:pt x="2308042" y="1964067"/>
                      <a:pt x="2314234" y="1973870"/>
                      <a:pt x="2322489" y="1983158"/>
                    </a:cubicBezTo>
                    <a:cubicBezTo>
                      <a:pt x="2352416" y="2015665"/>
                      <a:pt x="2382858" y="2048171"/>
                      <a:pt x="2412785" y="2080162"/>
                    </a:cubicBezTo>
                    <a:cubicBezTo>
                      <a:pt x="2435488" y="2104413"/>
                      <a:pt x="2436520" y="2118860"/>
                      <a:pt x="2418461" y="2146723"/>
                    </a:cubicBezTo>
                    <a:cubicBezTo>
                      <a:pt x="2417429" y="2148271"/>
                      <a:pt x="2416397" y="2150335"/>
                      <a:pt x="2414849" y="2151883"/>
                    </a:cubicBezTo>
                    <a:cubicBezTo>
                      <a:pt x="2380795" y="2197805"/>
                      <a:pt x="2365831" y="2198321"/>
                      <a:pt x="2324037" y="2174586"/>
                    </a:cubicBezTo>
                    <a:cubicBezTo>
                      <a:pt x="2289982" y="2154979"/>
                      <a:pt x="2253864" y="2137435"/>
                      <a:pt x="2219294" y="2118860"/>
                    </a:cubicBezTo>
                    <a:cubicBezTo>
                      <a:pt x="2204846" y="2111121"/>
                      <a:pt x="2191431" y="2111121"/>
                      <a:pt x="2178531" y="2120408"/>
                    </a:cubicBezTo>
                    <a:cubicBezTo>
                      <a:pt x="2157892" y="2134856"/>
                      <a:pt x="2140349" y="2152399"/>
                      <a:pt x="2125386" y="2172522"/>
                    </a:cubicBezTo>
                    <a:cubicBezTo>
                      <a:pt x="2114550" y="2186969"/>
                      <a:pt x="2114034" y="2201417"/>
                      <a:pt x="2122806" y="2217412"/>
                    </a:cubicBezTo>
                    <a:cubicBezTo>
                      <a:pt x="2143961" y="2256110"/>
                      <a:pt x="2164600" y="2295324"/>
                      <a:pt x="2184723" y="2334539"/>
                    </a:cubicBezTo>
                    <a:cubicBezTo>
                      <a:pt x="2198655" y="2361886"/>
                      <a:pt x="2196591" y="2374269"/>
                      <a:pt x="2174404" y="2395424"/>
                    </a:cubicBezTo>
                    <a:cubicBezTo>
                      <a:pt x="2170792" y="2398520"/>
                      <a:pt x="2167696" y="2402132"/>
                      <a:pt x="2164084" y="2404712"/>
                    </a:cubicBezTo>
                    <a:cubicBezTo>
                      <a:pt x="2131062" y="2428963"/>
                      <a:pt x="2114034" y="2440830"/>
                      <a:pt x="2075336" y="2401616"/>
                    </a:cubicBezTo>
                    <a:cubicBezTo>
                      <a:pt x="2047473" y="2373237"/>
                      <a:pt x="2017547" y="2347954"/>
                      <a:pt x="1988652" y="2320607"/>
                    </a:cubicBezTo>
                    <a:cubicBezTo>
                      <a:pt x="1975236" y="2307708"/>
                      <a:pt x="1960789" y="2305128"/>
                      <a:pt x="1944277" y="2311836"/>
                    </a:cubicBezTo>
                    <a:cubicBezTo>
                      <a:pt x="1922607" y="2320607"/>
                      <a:pt x="1901968" y="2331959"/>
                      <a:pt x="1883392" y="2346406"/>
                    </a:cubicBezTo>
                    <a:cubicBezTo>
                      <a:pt x="1867913" y="2358274"/>
                      <a:pt x="1863785" y="2373237"/>
                      <a:pt x="1868429" y="2391812"/>
                    </a:cubicBezTo>
                    <a:cubicBezTo>
                      <a:pt x="1879264" y="2436702"/>
                      <a:pt x="1889584" y="2482108"/>
                      <a:pt x="1899388" y="2526998"/>
                    </a:cubicBezTo>
                    <a:cubicBezTo>
                      <a:pt x="1903516" y="2546605"/>
                      <a:pt x="1896808" y="2561569"/>
                      <a:pt x="1879264" y="2571888"/>
                    </a:cubicBezTo>
                    <a:cubicBezTo>
                      <a:pt x="1867397" y="2579112"/>
                      <a:pt x="1854498" y="2584788"/>
                      <a:pt x="1841082" y="2588916"/>
                    </a:cubicBezTo>
                    <a:cubicBezTo>
                      <a:pt x="1813736" y="2597687"/>
                      <a:pt x="1798256" y="2592527"/>
                      <a:pt x="1782777" y="2568277"/>
                    </a:cubicBezTo>
                    <a:cubicBezTo>
                      <a:pt x="1760074" y="2532158"/>
                      <a:pt x="1736855" y="2496556"/>
                      <a:pt x="1715184" y="2459405"/>
                    </a:cubicBezTo>
                    <a:cubicBezTo>
                      <a:pt x="1703316" y="2439282"/>
                      <a:pt x="1687837" y="2431543"/>
                      <a:pt x="1664618" y="2435670"/>
                    </a:cubicBezTo>
                    <a:cubicBezTo>
                      <a:pt x="1646043" y="2439282"/>
                      <a:pt x="1627984" y="2443926"/>
                      <a:pt x="1610440" y="2450118"/>
                    </a:cubicBezTo>
                    <a:cubicBezTo>
                      <a:pt x="1586190" y="2458889"/>
                      <a:pt x="1578450" y="2469209"/>
                      <a:pt x="1577418" y="2495008"/>
                    </a:cubicBezTo>
                    <a:cubicBezTo>
                      <a:pt x="1575870" y="2535770"/>
                      <a:pt x="1574838" y="2576016"/>
                      <a:pt x="1573806" y="2616778"/>
                    </a:cubicBezTo>
                    <a:cubicBezTo>
                      <a:pt x="1572774" y="2653929"/>
                      <a:pt x="1563487" y="2665796"/>
                      <a:pt x="1526852" y="2672504"/>
                    </a:cubicBezTo>
                    <a:cubicBezTo>
                      <a:pt x="1517049" y="2674568"/>
                      <a:pt x="1507245" y="2675600"/>
                      <a:pt x="1497441" y="2676116"/>
                    </a:cubicBezTo>
                    <a:cubicBezTo>
                      <a:pt x="1473191" y="2677664"/>
                      <a:pt x="1457711" y="2667860"/>
                      <a:pt x="1449972" y="2644125"/>
                    </a:cubicBezTo>
                    <a:cubicBezTo>
                      <a:pt x="1436040" y="2600783"/>
                      <a:pt x="1422624" y="2557957"/>
                      <a:pt x="1410241" y="2514615"/>
                    </a:cubicBezTo>
                    <a:cubicBezTo>
                      <a:pt x="1404565" y="2495008"/>
                      <a:pt x="1392698" y="2485720"/>
                      <a:pt x="1373091" y="2482624"/>
                    </a:cubicBezTo>
                    <a:cubicBezTo>
                      <a:pt x="1350388" y="2479528"/>
                      <a:pt x="1327685" y="2479528"/>
                      <a:pt x="1304982" y="2483140"/>
                    </a:cubicBezTo>
                    <a:cubicBezTo>
                      <a:pt x="1287955" y="2485720"/>
                      <a:pt x="1277119" y="2494492"/>
                      <a:pt x="1271959" y="2511519"/>
                    </a:cubicBezTo>
                    <a:cubicBezTo>
                      <a:pt x="1260092" y="2552281"/>
                      <a:pt x="1247192" y="2593043"/>
                      <a:pt x="1234293" y="2633806"/>
                    </a:cubicBezTo>
                    <a:cubicBezTo>
                      <a:pt x="1222941" y="2670440"/>
                      <a:pt x="1208494" y="2679728"/>
                      <a:pt x="1170828" y="2674568"/>
                    </a:cubicBezTo>
                    <a:cubicBezTo>
                      <a:pt x="1114070" y="2666828"/>
                      <a:pt x="1107362" y="2659088"/>
                      <a:pt x="1106847" y="2602331"/>
                    </a:cubicBezTo>
                    <a:cubicBezTo>
                      <a:pt x="1106331" y="2565181"/>
                      <a:pt x="1104783" y="2528546"/>
                      <a:pt x="1103751" y="2491396"/>
                    </a:cubicBezTo>
                    <a:cubicBezTo>
                      <a:pt x="1103234" y="2474369"/>
                      <a:pt x="1096527" y="2460953"/>
                      <a:pt x="1080532" y="2454245"/>
                    </a:cubicBezTo>
                    <a:cubicBezTo>
                      <a:pt x="1056281" y="2443926"/>
                      <a:pt x="1031514" y="2436702"/>
                      <a:pt x="1005199" y="2435154"/>
                    </a:cubicBezTo>
                    <a:cubicBezTo>
                      <a:pt x="989203" y="2434122"/>
                      <a:pt x="977852" y="2440314"/>
                      <a:pt x="969080" y="2454245"/>
                    </a:cubicBezTo>
                    <a:cubicBezTo>
                      <a:pt x="946894" y="2491396"/>
                      <a:pt x="923159" y="2527514"/>
                      <a:pt x="900456" y="2564149"/>
                    </a:cubicBezTo>
                    <a:cubicBezTo>
                      <a:pt x="882396" y="2593043"/>
                      <a:pt x="868465" y="2598203"/>
                      <a:pt x="836474" y="2587368"/>
                    </a:cubicBezTo>
                    <a:cubicBezTo>
                      <a:pt x="834926" y="2586852"/>
                      <a:pt x="833379" y="2586336"/>
                      <a:pt x="831830" y="2585820"/>
                    </a:cubicBezTo>
                    <a:cubicBezTo>
                      <a:pt x="782297" y="2565697"/>
                      <a:pt x="772493" y="2554345"/>
                      <a:pt x="785392" y="2504811"/>
                    </a:cubicBezTo>
                    <a:cubicBezTo>
                      <a:pt x="795196" y="2467145"/>
                      <a:pt x="802420" y="2428963"/>
                      <a:pt x="811707" y="2390780"/>
                    </a:cubicBezTo>
                    <a:cubicBezTo>
                      <a:pt x="816351" y="2371173"/>
                      <a:pt x="811191" y="2356210"/>
                      <a:pt x="794680" y="2344342"/>
                    </a:cubicBezTo>
                    <a:cubicBezTo>
                      <a:pt x="777137" y="2331959"/>
                      <a:pt x="759078" y="2321123"/>
                      <a:pt x="739470" y="2312352"/>
                    </a:cubicBezTo>
                    <a:cubicBezTo>
                      <a:pt x="720895" y="2304096"/>
                      <a:pt x="704900" y="2307192"/>
                      <a:pt x="689421" y="2321639"/>
                    </a:cubicBezTo>
                    <a:cubicBezTo>
                      <a:pt x="658462" y="2351050"/>
                      <a:pt x="626988" y="2379945"/>
                      <a:pt x="596029" y="2408839"/>
                    </a:cubicBezTo>
                    <a:cubicBezTo>
                      <a:pt x="572810" y="2431027"/>
                      <a:pt x="557847" y="2432058"/>
                      <a:pt x="530500" y="2415031"/>
                    </a:cubicBezTo>
                    <a:cubicBezTo>
                      <a:pt x="527404" y="2412967"/>
                      <a:pt x="524308" y="2410903"/>
                      <a:pt x="521212" y="2408839"/>
                    </a:cubicBezTo>
                    <a:cubicBezTo>
                      <a:pt x="481482" y="2380461"/>
                      <a:pt x="477870" y="2365497"/>
                      <a:pt x="500573" y="2322671"/>
                    </a:cubicBezTo>
                    <a:cubicBezTo>
                      <a:pt x="519148" y="2287585"/>
                      <a:pt x="537207" y="2252498"/>
                      <a:pt x="556298" y="2217928"/>
                    </a:cubicBezTo>
                    <a:cubicBezTo>
                      <a:pt x="566102" y="2199869"/>
                      <a:pt x="564555" y="2184389"/>
                      <a:pt x="552171" y="2168910"/>
                    </a:cubicBezTo>
                    <a:cubicBezTo>
                      <a:pt x="538756" y="2151883"/>
                      <a:pt x="523276" y="2136403"/>
                      <a:pt x="505733" y="2122988"/>
                    </a:cubicBezTo>
                    <a:cubicBezTo>
                      <a:pt x="490254" y="2111121"/>
                      <a:pt x="474774" y="2110089"/>
                      <a:pt x="457747" y="2119376"/>
                    </a:cubicBezTo>
                    <a:cubicBezTo>
                      <a:pt x="419564" y="2140015"/>
                      <a:pt x="380866" y="2160654"/>
                      <a:pt x="341652" y="2180778"/>
                    </a:cubicBezTo>
                    <a:cubicBezTo>
                      <a:pt x="314305" y="2195225"/>
                      <a:pt x="298310" y="2191613"/>
                      <a:pt x="278187" y="2168910"/>
                    </a:cubicBezTo>
                    <a:cubicBezTo>
                      <a:pt x="276639" y="2167362"/>
                      <a:pt x="275607" y="2165814"/>
                      <a:pt x="274059" y="2164266"/>
                    </a:cubicBezTo>
                    <a:cubicBezTo>
                      <a:pt x="238456" y="2122988"/>
                      <a:pt x="238972" y="2108541"/>
                      <a:pt x="276639" y="2069326"/>
                    </a:cubicBezTo>
                    <a:cubicBezTo>
                      <a:pt x="302954" y="2041464"/>
                      <a:pt x="327721" y="2013085"/>
                      <a:pt x="354551" y="1986254"/>
                    </a:cubicBezTo>
                    <a:cubicBezTo>
                      <a:pt x="367967" y="1972323"/>
                      <a:pt x="370547" y="1957875"/>
                      <a:pt x="363839" y="1940848"/>
                    </a:cubicBezTo>
                    <a:cubicBezTo>
                      <a:pt x="355067" y="1918661"/>
                      <a:pt x="342684" y="1898022"/>
                      <a:pt x="328237" y="1878931"/>
                    </a:cubicBezTo>
                    <a:cubicBezTo>
                      <a:pt x="316369" y="1863451"/>
                      <a:pt x="300374" y="1861903"/>
                      <a:pt x="283347" y="1866031"/>
                    </a:cubicBezTo>
                    <a:cubicBezTo>
                      <a:pt x="245680" y="1874803"/>
                      <a:pt x="208530" y="1883574"/>
                      <a:pt x="170864" y="1891830"/>
                    </a:cubicBezTo>
                    <a:cubicBezTo>
                      <a:pt x="165704" y="1892862"/>
                      <a:pt x="160544" y="1894410"/>
                      <a:pt x="155900" y="1895442"/>
                    </a:cubicBezTo>
                    <a:cubicBezTo>
                      <a:pt x="127521" y="1900602"/>
                      <a:pt x="113074" y="1893894"/>
                      <a:pt x="100175" y="1868095"/>
                    </a:cubicBezTo>
                    <a:cubicBezTo>
                      <a:pt x="95531" y="1858292"/>
                      <a:pt x="90887" y="1848488"/>
                      <a:pt x="87275" y="1838169"/>
                    </a:cubicBezTo>
                    <a:cubicBezTo>
                      <a:pt x="77988" y="1810822"/>
                      <a:pt x="83147" y="1795342"/>
                      <a:pt x="107915" y="1779863"/>
                    </a:cubicBezTo>
                    <a:cubicBezTo>
                      <a:pt x="143001" y="1757676"/>
                      <a:pt x="178603" y="1735489"/>
                      <a:pt x="213690" y="1713818"/>
                    </a:cubicBezTo>
                    <a:cubicBezTo>
                      <a:pt x="241552" y="1696275"/>
                      <a:pt x="245680" y="1686471"/>
                      <a:pt x="238972" y="1654481"/>
                    </a:cubicBezTo>
                    <a:cubicBezTo>
                      <a:pt x="234845" y="1636421"/>
                      <a:pt x="230201" y="1617846"/>
                      <a:pt x="222977" y="1600819"/>
                    </a:cubicBezTo>
                    <a:cubicBezTo>
                      <a:pt x="215753" y="1583792"/>
                      <a:pt x="203370" y="1575536"/>
                      <a:pt x="184279" y="1575020"/>
                    </a:cubicBezTo>
                    <a:cubicBezTo>
                      <a:pt x="142485" y="1574504"/>
                      <a:pt x="101207" y="1572956"/>
                      <a:pt x="59413" y="1571408"/>
                    </a:cubicBezTo>
                    <a:cubicBezTo>
                      <a:pt x="21746" y="1570376"/>
                      <a:pt x="10395" y="1560573"/>
                      <a:pt x="3687" y="1524454"/>
                    </a:cubicBezTo>
                    <a:cubicBezTo>
                      <a:pt x="3171" y="1520842"/>
                      <a:pt x="2139" y="1517231"/>
                      <a:pt x="1623" y="1513619"/>
                    </a:cubicBezTo>
                    <a:cubicBezTo>
                      <a:pt x="-4053" y="1467697"/>
                      <a:pt x="3687" y="1455829"/>
                      <a:pt x="48577" y="1442414"/>
                    </a:cubicBezTo>
                    <a:cubicBezTo>
                      <a:pt x="85727" y="1431062"/>
                      <a:pt x="122877" y="1418679"/>
                      <a:pt x="160544" y="1408359"/>
                    </a:cubicBezTo>
                    <a:cubicBezTo>
                      <a:pt x="181183" y="1402684"/>
                      <a:pt x="192018" y="1390816"/>
                      <a:pt x="194083" y="1370693"/>
                    </a:cubicBezTo>
                    <a:cubicBezTo>
                      <a:pt x="196147" y="1346958"/>
                      <a:pt x="197178" y="1322707"/>
                      <a:pt x="192534" y="1298972"/>
                    </a:cubicBezTo>
                    <a:cubicBezTo>
                      <a:pt x="189954" y="1283493"/>
                      <a:pt x="181183" y="1274205"/>
                      <a:pt x="166220" y="1269561"/>
                    </a:cubicBezTo>
                    <a:cubicBezTo>
                      <a:pt x="126490" y="1257694"/>
                      <a:pt x="86759" y="1245311"/>
                      <a:pt x="47029" y="1232927"/>
                    </a:cubicBezTo>
                    <a:cubicBezTo>
                      <a:pt x="3687" y="1219512"/>
                      <a:pt x="-957" y="1212288"/>
                      <a:pt x="1623" y="1166882"/>
                    </a:cubicBezTo>
                    <a:cubicBezTo>
                      <a:pt x="2139" y="1157594"/>
                      <a:pt x="4203" y="1148307"/>
                      <a:pt x="6267" y="1139535"/>
                    </a:cubicBezTo>
                    <a:cubicBezTo>
                      <a:pt x="12459" y="1116832"/>
                      <a:pt x="25358" y="1106513"/>
                      <a:pt x="49093" y="1105481"/>
                    </a:cubicBezTo>
                    <a:cubicBezTo>
                      <a:pt x="87791" y="1103933"/>
                      <a:pt x="125974" y="1102901"/>
                      <a:pt x="164672" y="1101869"/>
                    </a:cubicBezTo>
                    <a:cubicBezTo>
                      <a:pt x="170348" y="1101869"/>
                      <a:pt x="176023" y="1101353"/>
                      <a:pt x="181699" y="1101353"/>
                    </a:cubicBezTo>
                    <a:cubicBezTo>
                      <a:pt x="207498" y="1102385"/>
                      <a:pt x="220913" y="1087937"/>
                      <a:pt x="227621" y="1065234"/>
                    </a:cubicBezTo>
                    <a:cubicBezTo>
                      <a:pt x="232781" y="1048207"/>
                      <a:pt x="237425" y="1031180"/>
                      <a:pt x="241036" y="1014153"/>
                    </a:cubicBezTo>
                    <a:cubicBezTo>
                      <a:pt x="245680" y="990418"/>
                      <a:pt x="240005" y="979066"/>
                      <a:pt x="219366" y="965651"/>
                    </a:cubicBezTo>
                    <a:cubicBezTo>
                      <a:pt x="184279" y="943464"/>
                      <a:pt x="148676" y="921277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171731" y="385"/>
                      <a:pt x="1182083" y="-325"/>
                      <a:pt x="1190637" y="143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C9D69F0-C990-4D1C-BCCE-71F3A0BA7632}"/>
                </a:ext>
              </a:extLst>
            </p:cNvPr>
            <p:cNvGrpSpPr/>
            <p:nvPr/>
          </p:nvGrpSpPr>
          <p:grpSpPr>
            <a:xfrm>
              <a:off x="4176739" y="4653587"/>
              <a:ext cx="1298170" cy="1298170"/>
              <a:chOff x="1089413" y="2131797"/>
              <a:chExt cx="2968238" cy="2968238"/>
            </a:xfrm>
          </p:grpSpPr>
          <p:sp>
            <p:nvSpPr>
              <p:cNvPr id="16" name="Freeform: Shape 24">
                <a:extLst>
                  <a:ext uri="{FF2B5EF4-FFF2-40B4-BE49-F238E27FC236}">
                    <a16:creationId xmlns:a16="http://schemas.microsoft.com/office/drawing/2014/main" id="{765EA648-AA2A-4EAF-B24D-111A1DA94E89}"/>
                  </a:ext>
                </a:extLst>
              </p:cNvPr>
              <p:cNvSpPr/>
              <p:nvPr/>
            </p:nvSpPr>
            <p:spPr>
              <a:xfrm>
                <a:off x="1089413" y="2131797"/>
                <a:ext cx="2968238" cy="2968238"/>
              </a:xfrm>
              <a:custGeom>
                <a:avLst/>
                <a:gdLst>
                  <a:gd name="connsiteX0" fmla="*/ 1484119 w 2968238"/>
                  <a:gd name="connsiteY0" fmla="*/ 1312669 h 2968238"/>
                  <a:gd name="connsiteX1" fmla="*/ 1312669 w 2968238"/>
                  <a:gd name="connsiteY1" fmla="*/ 1484119 h 2968238"/>
                  <a:gd name="connsiteX2" fmla="*/ 1484119 w 2968238"/>
                  <a:gd name="connsiteY2" fmla="*/ 1655569 h 2968238"/>
                  <a:gd name="connsiteX3" fmla="*/ 1655569 w 2968238"/>
                  <a:gd name="connsiteY3" fmla="*/ 1484119 h 2968238"/>
                  <a:gd name="connsiteX4" fmla="*/ 1484119 w 2968238"/>
                  <a:gd name="connsiteY4" fmla="*/ 1312669 h 2968238"/>
                  <a:gd name="connsiteX5" fmla="*/ 1484119 w 2968238"/>
                  <a:gd name="connsiteY5" fmla="*/ 0 h 2968238"/>
                  <a:gd name="connsiteX6" fmla="*/ 2968238 w 2968238"/>
                  <a:gd name="connsiteY6" fmla="*/ 1484119 h 2968238"/>
                  <a:gd name="connsiteX7" fmla="*/ 1484119 w 2968238"/>
                  <a:gd name="connsiteY7" fmla="*/ 2968238 h 2968238"/>
                  <a:gd name="connsiteX8" fmla="*/ 0 w 2968238"/>
                  <a:gd name="connsiteY8" fmla="*/ 1484119 h 2968238"/>
                  <a:gd name="connsiteX9" fmla="*/ 1484119 w 2968238"/>
                  <a:gd name="connsiteY9" fmla="*/ 0 h 296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68238" h="2968238">
                    <a:moveTo>
                      <a:pt x="1484119" y="1312669"/>
                    </a:moveTo>
                    <a:cubicBezTo>
                      <a:pt x="1389430" y="1312669"/>
                      <a:pt x="1312669" y="1389430"/>
                      <a:pt x="1312669" y="1484119"/>
                    </a:cubicBezTo>
                    <a:cubicBezTo>
                      <a:pt x="1312669" y="1578808"/>
                      <a:pt x="1389430" y="1655569"/>
                      <a:pt x="1484119" y="1655569"/>
                    </a:cubicBezTo>
                    <a:cubicBezTo>
                      <a:pt x="1578808" y="1655569"/>
                      <a:pt x="1655569" y="1578808"/>
                      <a:pt x="1655569" y="1484119"/>
                    </a:cubicBezTo>
                    <a:cubicBezTo>
                      <a:pt x="1655569" y="1389430"/>
                      <a:pt x="1578808" y="1312669"/>
                      <a:pt x="1484119" y="1312669"/>
                    </a:cubicBezTo>
                    <a:close/>
                    <a:moveTo>
                      <a:pt x="1484119" y="0"/>
                    </a:moveTo>
                    <a:cubicBezTo>
                      <a:pt x="2303775" y="0"/>
                      <a:pt x="2968238" y="664463"/>
                      <a:pt x="2968238" y="1484119"/>
                    </a:cubicBezTo>
                    <a:cubicBezTo>
                      <a:pt x="2968238" y="2303775"/>
                      <a:pt x="2303775" y="2968238"/>
                      <a:pt x="1484119" y="2968238"/>
                    </a:cubicBezTo>
                    <a:cubicBezTo>
                      <a:pt x="664463" y="2968238"/>
                      <a:pt x="0" y="2303775"/>
                      <a:pt x="0" y="1484119"/>
                    </a:cubicBezTo>
                    <a:cubicBezTo>
                      <a:pt x="0" y="664463"/>
                      <a:pt x="664463" y="0"/>
                      <a:pt x="14841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Freeform: Shape 25">
                <a:extLst>
                  <a:ext uri="{FF2B5EF4-FFF2-40B4-BE49-F238E27FC236}">
                    <a16:creationId xmlns:a16="http://schemas.microsoft.com/office/drawing/2014/main" id="{EAC85BAB-4687-423F-8677-EBED505BF997}"/>
                  </a:ext>
                </a:extLst>
              </p:cNvPr>
              <p:cNvSpPr/>
              <p:nvPr/>
            </p:nvSpPr>
            <p:spPr>
              <a:xfrm>
                <a:off x="1234570" y="2279534"/>
                <a:ext cx="2678023" cy="2676273"/>
              </a:xfrm>
              <a:custGeom>
                <a:avLst/>
                <a:gdLst>
                  <a:gd name="connsiteX0" fmla="*/ 1338961 w 2678023"/>
                  <a:gd name="connsiteY0" fmla="*/ 855269 h 2676273"/>
                  <a:gd name="connsiteX1" fmla="*/ 857849 w 2678023"/>
                  <a:gd name="connsiteY1" fmla="*/ 1336381 h 2676273"/>
                  <a:gd name="connsiteX2" fmla="*/ 1338961 w 2678023"/>
                  <a:gd name="connsiteY2" fmla="*/ 1817493 h 2676273"/>
                  <a:gd name="connsiteX3" fmla="*/ 1820073 w 2678023"/>
                  <a:gd name="connsiteY3" fmla="*/ 1336381 h 2676273"/>
                  <a:gd name="connsiteX4" fmla="*/ 1338961 w 2678023"/>
                  <a:gd name="connsiteY4" fmla="*/ 855269 h 2676273"/>
                  <a:gd name="connsiteX5" fmla="*/ 1338961 w 2678023"/>
                  <a:gd name="connsiteY5" fmla="*/ 545806 h 2676273"/>
                  <a:gd name="connsiteX6" fmla="*/ 2129536 w 2678023"/>
                  <a:gd name="connsiteY6" fmla="*/ 1336381 h 2676273"/>
                  <a:gd name="connsiteX7" fmla="*/ 1338961 w 2678023"/>
                  <a:gd name="connsiteY7" fmla="*/ 2126956 h 2676273"/>
                  <a:gd name="connsiteX8" fmla="*/ 548386 w 2678023"/>
                  <a:gd name="connsiteY8" fmla="*/ 1336381 h 2676273"/>
                  <a:gd name="connsiteX9" fmla="*/ 1338961 w 2678023"/>
                  <a:gd name="connsiteY9" fmla="*/ 545806 h 2676273"/>
                  <a:gd name="connsiteX10" fmla="*/ 1340068 w 2678023"/>
                  <a:gd name="connsiteY10" fmla="*/ 359376 h 2676273"/>
                  <a:gd name="connsiteX11" fmla="*/ 361775 w 2678023"/>
                  <a:gd name="connsiteY11" fmla="*/ 1331995 h 2676273"/>
                  <a:gd name="connsiteX12" fmla="*/ 1338521 w 2678023"/>
                  <a:gd name="connsiteY12" fmla="*/ 2312868 h 2676273"/>
                  <a:gd name="connsiteX13" fmla="*/ 2316814 w 2678023"/>
                  <a:gd name="connsiteY13" fmla="*/ 1335606 h 2676273"/>
                  <a:gd name="connsiteX14" fmla="*/ 1340068 w 2678023"/>
                  <a:gd name="connsiteY14" fmla="*/ 359376 h 2676273"/>
                  <a:gd name="connsiteX15" fmla="*/ 1190637 w 2678023"/>
                  <a:gd name="connsiteY15" fmla="*/ 143 h 2676273"/>
                  <a:gd name="connsiteX16" fmla="*/ 1235841 w 2678023"/>
                  <a:gd name="connsiteY16" fmla="*/ 48758 h 2676273"/>
                  <a:gd name="connsiteX17" fmla="*/ 1269895 w 2678023"/>
                  <a:gd name="connsiteY17" fmla="*/ 162273 h 2676273"/>
                  <a:gd name="connsiteX18" fmla="*/ 1303434 w 2678023"/>
                  <a:gd name="connsiteY18" fmla="*/ 192716 h 2676273"/>
                  <a:gd name="connsiteX19" fmla="*/ 1376702 w 2678023"/>
                  <a:gd name="connsiteY19" fmla="*/ 192716 h 2676273"/>
                  <a:gd name="connsiteX20" fmla="*/ 1409209 w 2678023"/>
                  <a:gd name="connsiteY20" fmla="*/ 163305 h 2676273"/>
                  <a:gd name="connsiteX21" fmla="*/ 1447392 w 2678023"/>
                  <a:gd name="connsiteY21" fmla="*/ 37922 h 2676273"/>
                  <a:gd name="connsiteX22" fmla="*/ 1499505 w 2678023"/>
                  <a:gd name="connsiteY22" fmla="*/ 256 h 2676273"/>
                  <a:gd name="connsiteX23" fmla="*/ 1513436 w 2678023"/>
                  <a:gd name="connsiteY23" fmla="*/ 772 h 2676273"/>
                  <a:gd name="connsiteX24" fmla="*/ 1573290 w 2678023"/>
                  <a:gd name="connsiteY24" fmla="*/ 65269 h 2676273"/>
                  <a:gd name="connsiteX25" fmla="*/ 1576902 w 2678023"/>
                  <a:gd name="connsiteY25" fmla="*/ 185492 h 2676273"/>
                  <a:gd name="connsiteX26" fmla="*/ 1598057 w 2678023"/>
                  <a:gd name="connsiteY26" fmla="*/ 220578 h 2676273"/>
                  <a:gd name="connsiteX27" fmla="*/ 1674422 w 2678023"/>
                  <a:gd name="connsiteY27" fmla="*/ 240702 h 2676273"/>
                  <a:gd name="connsiteX28" fmla="*/ 1710540 w 2678023"/>
                  <a:gd name="connsiteY28" fmla="*/ 221610 h 2676273"/>
                  <a:gd name="connsiteX29" fmla="*/ 1779165 w 2678023"/>
                  <a:gd name="connsiteY29" fmla="*/ 111707 h 2676273"/>
                  <a:gd name="connsiteX30" fmla="*/ 1845726 w 2678023"/>
                  <a:gd name="connsiteY30" fmla="*/ 88488 h 2676273"/>
                  <a:gd name="connsiteX31" fmla="*/ 1857594 w 2678023"/>
                  <a:gd name="connsiteY31" fmla="*/ 92616 h 2676273"/>
                  <a:gd name="connsiteX32" fmla="*/ 1895260 w 2678023"/>
                  <a:gd name="connsiteY32" fmla="*/ 166401 h 2676273"/>
                  <a:gd name="connsiteX33" fmla="*/ 1868429 w 2678023"/>
                  <a:gd name="connsiteY33" fmla="*/ 281980 h 2676273"/>
                  <a:gd name="connsiteX34" fmla="*/ 1887004 w 2678023"/>
                  <a:gd name="connsiteY34" fmla="*/ 332030 h 2676273"/>
                  <a:gd name="connsiteX35" fmla="*/ 1946857 w 2678023"/>
                  <a:gd name="connsiteY35" fmla="*/ 365052 h 2676273"/>
                  <a:gd name="connsiteX36" fmla="*/ 1986588 w 2678023"/>
                  <a:gd name="connsiteY36" fmla="*/ 355765 h 2676273"/>
                  <a:gd name="connsiteX37" fmla="*/ 2081528 w 2678023"/>
                  <a:gd name="connsiteY37" fmla="*/ 267532 h 2676273"/>
                  <a:gd name="connsiteX38" fmla="*/ 2151701 w 2678023"/>
                  <a:gd name="connsiteY38" fmla="*/ 261857 h 2676273"/>
                  <a:gd name="connsiteX39" fmla="*/ 2155312 w 2678023"/>
                  <a:gd name="connsiteY39" fmla="*/ 264437 h 2676273"/>
                  <a:gd name="connsiteX40" fmla="*/ 2177500 w 2678023"/>
                  <a:gd name="connsiteY40" fmla="*/ 353701 h 2676273"/>
                  <a:gd name="connsiteX41" fmla="*/ 2122290 w 2678023"/>
                  <a:gd name="connsiteY41" fmla="*/ 456896 h 2676273"/>
                  <a:gd name="connsiteX42" fmla="*/ 2126934 w 2678023"/>
                  <a:gd name="connsiteY42" fmla="*/ 505914 h 2676273"/>
                  <a:gd name="connsiteX43" fmla="*/ 2173372 w 2678023"/>
                  <a:gd name="connsiteY43" fmla="*/ 551836 h 2676273"/>
                  <a:gd name="connsiteX44" fmla="*/ 2219810 w 2678023"/>
                  <a:gd name="connsiteY44" fmla="*/ 555964 h 2676273"/>
                  <a:gd name="connsiteX45" fmla="*/ 2336937 w 2678023"/>
                  <a:gd name="connsiteY45" fmla="*/ 494046 h 2676273"/>
                  <a:gd name="connsiteX46" fmla="*/ 2400917 w 2678023"/>
                  <a:gd name="connsiteY46" fmla="*/ 507462 h 2676273"/>
                  <a:gd name="connsiteX47" fmla="*/ 2420525 w 2678023"/>
                  <a:gd name="connsiteY47" fmla="*/ 533777 h 2676273"/>
                  <a:gd name="connsiteX48" fmla="*/ 2415365 w 2678023"/>
                  <a:gd name="connsiteY48" fmla="*/ 591566 h 2676273"/>
                  <a:gd name="connsiteX49" fmla="*/ 2321973 w 2678023"/>
                  <a:gd name="connsiteY49" fmla="*/ 692182 h 2676273"/>
                  <a:gd name="connsiteX50" fmla="*/ 2313718 w 2678023"/>
                  <a:gd name="connsiteY50" fmla="*/ 733460 h 2676273"/>
                  <a:gd name="connsiteX51" fmla="*/ 2349320 w 2678023"/>
                  <a:gd name="connsiteY51" fmla="*/ 795377 h 2676273"/>
                  <a:gd name="connsiteX52" fmla="*/ 2394726 w 2678023"/>
                  <a:gd name="connsiteY52" fmla="*/ 810341 h 2676273"/>
                  <a:gd name="connsiteX53" fmla="*/ 2526816 w 2678023"/>
                  <a:gd name="connsiteY53" fmla="*/ 780414 h 2676273"/>
                  <a:gd name="connsiteX54" fmla="*/ 2575834 w 2678023"/>
                  <a:gd name="connsiteY54" fmla="*/ 803117 h 2676273"/>
                  <a:gd name="connsiteX55" fmla="*/ 2591313 w 2678023"/>
                  <a:gd name="connsiteY55" fmla="*/ 838719 h 2676273"/>
                  <a:gd name="connsiteX56" fmla="*/ 2570158 w 2678023"/>
                  <a:gd name="connsiteY56" fmla="*/ 896509 h 2676273"/>
                  <a:gd name="connsiteX57" fmla="*/ 2461287 w 2678023"/>
                  <a:gd name="connsiteY57" fmla="*/ 964103 h 2676273"/>
                  <a:gd name="connsiteX58" fmla="*/ 2438068 w 2678023"/>
                  <a:gd name="connsiteY58" fmla="*/ 1014669 h 2676273"/>
                  <a:gd name="connsiteX59" fmla="*/ 2454063 w 2678023"/>
                  <a:gd name="connsiteY59" fmla="*/ 1073490 h 2676273"/>
                  <a:gd name="connsiteX60" fmla="*/ 2492762 w 2678023"/>
                  <a:gd name="connsiteY60" fmla="*/ 1100837 h 2676273"/>
                  <a:gd name="connsiteX61" fmla="*/ 2628464 w 2678023"/>
                  <a:gd name="connsiteY61" fmla="*/ 1105997 h 2676273"/>
                  <a:gd name="connsiteX62" fmla="*/ 2672322 w 2678023"/>
                  <a:gd name="connsiteY62" fmla="*/ 1140567 h 2676273"/>
                  <a:gd name="connsiteX63" fmla="*/ 2677998 w 2678023"/>
                  <a:gd name="connsiteY63" fmla="*/ 1182361 h 2676273"/>
                  <a:gd name="connsiteX64" fmla="*/ 2644459 w 2678023"/>
                  <a:gd name="connsiteY64" fmla="*/ 1229831 h 2676273"/>
                  <a:gd name="connsiteX65" fmla="*/ 2522172 w 2678023"/>
                  <a:gd name="connsiteY65" fmla="*/ 1267498 h 2676273"/>
                  <a:gd name="connsiteX66" fmla="*/ 2483990 w 2678023"/>
                  <a:gd name="connsiteY66" fmla="*/ 1315999 h 2676273"/>
                  <a:gd name="connsiteX67" fmla="*/ 2486570 w 2678023"/>
                  <a:gd name="connsiteY67" fmla="*/ 1379981 h 2676273"/>
                  <a:gd name="connsiteX68" fmla="*/ 2512885 w 2678023"/>
                  <a:gd name="connsiteY68" fmla="*/ 1407843 h 2676273"/>
                  <a:gd name="connsiteX69" fmla="*/ 2641363 w 2678023"/>
                  <a:gd name="connsiteY69" fmla="*/ 1447058 h 2676273"/>
                  <a:gd name="connsiteX70" fmla="*/ 2677998 w 2678023"/>
                  <a:gd name="connsiteY70" fmla="*/ 1498139 h 2676273"/>
                  <a:gd name="connsiteX71" fmla="*/ 2677998 w 2678023"/>
                  <a:gd name="connsiteY71" fmla="*/ 1507427 h 2676273"/>
                  <a:gd name="connsiteX72" fmla="*/ 2611952 w 2678023"/>
                  <a:gd name="connsiteY72" fmla="*/ 1572956 h 2676273"/>
                  <a:gd name="connsiteX73" fmla="*/ 2490182 w 2678023"/>
                  <a:gd name="connsiteY73" fmla="*/ 1576568 h 2676273"/>
                  <a:gd name="connsiteX74" fmla="*/ 2457675 w 2678023"/>
                  <a:gd name="connsiteY74" fmla="*/ 1596691 h 2676273"/>
                  <a:gd name="connsiteX75" fmla="*/ 2437036 w 2678023"/>
                  <a:gd name="connsiteY75" fmla="*/ 1673056 h 2676273"/>
                  <a:gd name="connsiteX76" fmla="*/ 2457159 w 2678023"/>
                  <a:gd name="connsiteY76" fmla="*/ 1710206 h 2676273"/>
                  <a:gd name="connsiteX77" fmla="*/ 2564483 w 2678023"/>
                  <a:gd name="connsiteY77" fmla="*/ 1777283 h 2676273"/>
                  <a:gd name="connsiteX78" fmla="*/ 2588733 w 2678023"/>
                  <a:gd name="connsiteY78" fmla="*/ 1845908 h 2676273"/>
                  <a:gd name="connsiteX79" fmla="*/ 2571706 w 2678023"/>
                  <a:gd name="connsiteY79" fmla="*/ 1880995 h 2676273"/>
                  <a:gd name="connsiteX80" fmla="*/ 2538684 w 2678023"/>
                  <a:gd name="connsiteY80" fmla="*/ 1897506 h 2676273"/>
                  <a:gd name="connsiteX81" fmla="*/ 2456643 w 2678023"/>
                  <a:gd name="connsiteY81" fmla="*/ 1879447 h 2676273"/>
                  <a:gd name="connsiteX82" fmla="*/ 2389566 w 2678023"/>
                  <a:gd name="connsiteY82" fmla="*/ 1863967 h 2676273"/>
                  <a:gd name="connsiteX83" fmla="*/ 2354479 w 2678023"/>
                  <a:gd name="connsiteY83" fmla="*/ 1874803 h 2676273"/>
                  <a:gd name="connsiteX84" fmla="*/ 2312170 w 2678023"/>
                  <a:gd name="connsiteY84" fmla="*/ 1950652 h 2676273"/>
                  <a:gd name="connsiteX85" fmla="*/ 2322489 w 2678023"/>
                  <a:gd name="connsiteY85" fmla="*/ 1983158 h 2676273"/>
                  <a:gd name="connsiteX86" fmla="*/ 2412785 w 2678023"/>
                  <a:gd name="connsiteY86" fmla="*/ 2080162 h 2676273"/>
                  <a:gd name="connsiteX87" fmla="*/ 2418461 w 2678023"/>
                  <a:gd name="connsiteY87" fmla="*/ 2146723 h 2676273"/>
                  <a:gd name="connsiteX88" fmla="*/ 2414849 w 2678023"/>
                  <a:gd name="connsiteY88" fmla="*/ 2151883 h 2676273"/>
                  <a:gd name="connsiteX89" fmla="*/ 2324037 w 2678023"/>
                  <a:gd name="connsiteY89" fmla="*/ 2174586 h 2676273"/>
                  <a:gd name="connsiteX90" fmla="*/ 2219294 w 2678023"/>
                  <a:gd name="connsiteY90" fmla="*/ 2118860 h 2676273"/>
                  <a:gd name="connsiteX91" fmla="*/ 2178531 w 2678023"/>
                  <a:gd name="connsiteY91" fmla="*/ 2120408 h 2676273"/>
                  <a:gd name="connsiteX92" fmla="*/ 2125386 w 2678023"/>
                  <a:gd name="connsiteY92" fmla="*/ 2172522 h 2676273"/>
                  <a:gd name="connsiteX93" fmla="*/ 2122806 w 2678023"/>
                  <a:gd name="connsiteY93" fmla="*/ 2217412 h 2676273"/>
                  <a:gd name="connsiteX94" fmla="*/ 2184723 w 2678023"/>
                  <a:gd name="connsiteY94" fmla="*/ 2334539 h 2676273"/>
                  <a:gd name="connsiteX95" fmla="*/ 2174404 w 2678023"/>
                  <a:gd name="connsiteY95" fmla="*/ 2395424 h 2676273"/>
                  <a:gd name="connsiteX96" fmla="*/ 2164084 w 2678023"/>
                  <a:gd name="connsiteY96" fmla="*/ 2404712 h 2676273"/>
                  <a:gd name="connsiteX97" fmla="*/ 2075336 w 2678023"/>
                  <a:gd name="connsiteY97" fmla="*/ 2401616 h 2676273"/>
                  <a:gd name="connsiteX98" fmla="*/ 1988652 w 2678023"/>
                  <a:gd name="connsiteY98" fmla="*/ 2320607 h 2676273"/>
                  <a:gd name="connsiteX99" fmla="*/ 1944277 w 2678023"/>
                  <a:gd name="connsiteY99" fmla="*/ 2311836 h 2676273"/>
                  <a:gd name="connsiteX100" fmla="*/ 1883392 w 2678023"/>
                  <a:gd name="connsiteY100" fmla="*/ 2346406 h 2676273"/>
                  <a:gd name="connsiteX101" fmla="*/ 1868429 w 2678023"/>
                  <a:gd name="connsiteY101" fmla="*/ 2391812 h 2676273"/>
                  <a:gd name="connsiteX102" fmla="*/ 1899388 w 2678023"/>
                  <a:gd name="connsiteY102" fmla="*/ 2526998 h 2676273"/>
                  <a:gd name="connsiteX103" fmla="*/ 1879264 w 2678023"/>
                  <a:gd name="connsiteY103" fmla="*/ 2571888 h 2676273"/>
                  <a:gd name="connsiteX104" fmla="*/ 1841082 w 2678023"/>
                  <a:gd name="connsiteY104" fmla="*/ 2588916 h 2676273"/>
                  <a:gd name="connsiteX105" fmla="*/ 1782777 w 2678023"/>
                  <a:gd name="connsiteY105" fmla="*/ 2568277 h 2676273"/>
                  <a:gd name="connsiteX106" fmla="*/ 1715184 w 2678023"/>
                  <a:gd name="connsiteY106" fmla="*/ 2459405 h 2676273"/>
                  <a:gd name="connsiteX107" fmla="*/ 1664618 w 2678023"/>
                  <a:gd name="connsiteY107" fmla="*/ 2435670 h 2676273"/>
                  <a:gd name="connsiteX108" fmla="*/ 1610440 w 2678023"/>
                  <a:gd name="connsiteY108" fmla="*/ 2450118 h 2676273"/>
                  <a:gd name="connsiteX109" fmla="*/ 1577418 w 2678023"/>
                  <a:gd name="connsiteY109" fmla="*/ 2495008 h 2676273"/>
                  <a:gd name="connsiteX110" fmla="*/ 1573806 w 2678023"/>
                  <a:gd name="connsiteY110" fmla="*/ 2616778 h 2676273"/>
                  <a:gd name="connsiteX111" fmla="*/ 1526852 w 2678023"/>
                  <a:gd name="connsiteY111" fmla="*/ 2672504 h 2676273"/>
                  <a:gd name="connsiteX112" fmla="*/ 1497441 w 2678023"/>
                  <a:gd name="connsiteY112" fmla="*/ 2676116 h 2676273"/>
                  <a:gd name="connsiteX113" fmla="*/ 1449972 w 2678023"/>
                  <a:gd name="connsiteY113" fmla="*/ 2644125 h 2676273"/>
                  <a:gd name="connsiteX114" fmla="*/ 1410241 w 2678023"/>
                  <a:gd name="connsiteY114" fmla="*/ 2514615 h 2676273"/>
                  <a:gd name="connsiteX115" fmla="*/ 1373091 w 2678023"/>
                  <a:gd name="connsiteY115" fmla="*/ 2482624 h 2676273"/>
                  <a:gd name="connsiteX116" fmla="*/ 1304982 w 2678023"/>
                  <a:gd name="connsiteY116" fmla="*/ 2483140 h 2676273"/>
                  <a:gd name="connsiteX117" fmla="*/ 1271959 w 2678023"/>
                  <a:gd name="connsiteY117" fmla="*/ 2511519 h 2676273"/>
                  <a:gd name="connsiteX118" fmla="*/ 1234293 w 2678023"/>
                  <a:gd name="connsiteY118" fmla="*/ 2633806 h 2676273"/>
                  <a:gd name="connsiteX119" fmla="*/ 1170828 w 2678023"/>
                  <a:gd name="connsiteY119" fmla="*/ 2674568 h 2676273"/>
                  <a:gd name="connsiteX120" fmla="*/ 1106847 w 2678023"/>
                  <a:gd name="connsiteY120" fmla="*/ 2602331 h 2676273"/>
                  <a:gd name="connsiteX121" fmla="*/ 1103751 w 2678023"/>
                  <a:gd name="connsiteY121" fmla="*/ 2491396 h 2676273"/>
                  <a:gd name="connsiteX122" fmla="*/ 1080532 w 2678023"/>
                  <a:gd name="connsiteY122" fmla="*/ 2454245 h 2676273"/>
                  <a:gd name="connsiteX123" fmla="*/ 1005199 w 2678023"/>
                  <a:gd name="connsiteY123" fmla="*/ 2435154 h 2676273"/>
                  <a:gd name="connsiteX124" fmla="*/ 969080 w 2678023"/>
                  <a:gd name="connsiteY124" fmla="*/ 2454245 h 2676273"/>
                  <a:gd name="connsiteX125" fmla="*/ 900456 w 2678023"/>
                  <a:gd name="connsiteY125" fmla="*/ 2564149 h 2676273"/>
                  <a:gd name="connsiteX126" fmla="*/ 836474 w 2678023"/>
                  <a:gd name="connsiteY126" fmla="*/ 2587368 h 2676273"/>
                  <a:gd name="connsiteX127" fmla="*/ 831830 w 2678023"/>
                  <a:gd name="connsiteY127" fmla="*/ 2585820 h 2676273"/>
                  <a:gd name="connsiteX128" fmla="*/ 785392 w 2678023"/>
                  <a:gd name="connsiteY128" fmla="*/ 2504811 h 2676273"/>
                  <a:gd name="connsiteX129" fmla="*/ 811707 w 2678023"/>
                  <a:gd name="connsiteY129" fmla="*/ 2390780 h 2676273"/>
                  <a:gd name="connsiteX130" fmla="*/ 794680 w 2678023"/>
                  <a:gd name="connsiteY130" fmla="*/ 2344342 h 2676273"/>
                  <a:gd name="connsiteX131" fmla="*/ 739470 w 2678023"/>
                  <a:gd name="connsiteY131" fmla="*/ 2312352 h 2676273"/>
                  <a:gd name="connsiteX132" fmla="*/ 689421 w 2678023"/>
                  <a:gd name="connsiteY132" fmla="*/ 2321639 h 2676273"/>
                  <a:gd name="connsiteX133" fmla="*/ 596029 w 2678023"/>
                  <a:gd name="connsiteY133" fmla="*/ 2408839 h 2676273"/>
                  <a:gd name="connsiteX134" fmla="*/ 530500 w 2678023"/>
                  <a:gd name="connsiteY134" fmla="*/ 2415031 h 2676273"/>
                  <a:gd name="connsiteX135" fmla="*/ 521212 w 2678023"/>
                  <a:gd name="connsiteY135" fmla="*/ 2408839 h 2676273"/>
                  <a:gd name="connsiteX136" fmla="*/ 500573 w 2678023"/>
                  <a:gd name="connsiteY136" fmla="*/ 2322671 h 2676273"/>
                  <a:gd name="connsiteX137" fmla="*/ 556298 w 2678023"/>
                  <a:gd name="connsiteY137" fmla="*/ 2217928 h 2676273"/>
                  <a:gd name="connsiteX138" fmla="*/ 552171 w 2678023"/>
                  <a:gd name="connsiteY138" fmla="*/ 2168910 h 2676273"/>
                  <a:gd name="connsiteX139" fmla="*/ 505733 w 2678023"/>
                  <a:gd name="connsiteY139" fmla="*/ 2122988 h 2676273"/>
                  <a:gd name="connsiteX140" fmla="*/ 457747 w 2678023"/>
                  <a:gd name="connsiteY140" fmla="*/ 2119376 h 2676273"/>
                  <a:gd name="connsiteX141" fmla="*/ 341652 w 2678023"/>
                  <a:gd name="connsiteY141" fmla="*/ 2180778 h 2676273"/>
                  <a:gd name="connsiteX142" fmla="*/ 278187 w 2678023"/>
                  <a:gd name="connsiteY142" fmla="*/ 2168910 h 2676273"/>
                  <a:gd name="connsiteX143" fmla="*/ 274059 w 2678023"/>
                  <a:gd name="connsiteY143" fmla="*/ 2164266 h 2676273"/>
                  <a:gd name="connsiteX144" fmla="*/ 276639 w 2678023"/>
                  <a:gd name="connsiteY144" fmla="*/ 2069326 h 2676273"/>
                  <a:gd name="connsiteX145" fmla="*/ 354551 w 2678023"/>
                  <a:gd name="connsiteY145" fmla="*/ 1986254 h 2676273"/>
                  <a:gd name="connsiteX146" fmla="*/ 363839 w 2678023"/>
                  <a:gd name="connsiteY146" fmla="*/ 1940848 h 2676273"/>
                  <a:gd name="connsiteX147" fmla="*/ 328237 w 2678023"/>
                  <a:gd name="connsiteY147" fmla="*/ 1878931 h 2676273"/>
                  <a:gd name="connsiteX148" fmla="*/ 283347 w 2678023"/>
                  <a:gd name="connsiteY148" fmla="*/ 1866031 h 2676273"/>
                  <a:gd name="connsiteX149" fmla="*/ 170864 w 2678023"/>
                  <a:gd name="connsiteY149" fmla="*/ 1891830 h 2676273"/>
                  <a:gd name="connsiteX150" fmla="*/ 155900 w 2678023"/>
                  <a:gd name="connsiteY150" fmla="*/ 1895442 h 2676273"/>
                  <a:gd name="connsiteX151" fmla="*/ 100175 w 2678023"/>
                  <a:gd name="connsiteY151" fmla="*/ 1868095 h 2676273"/>
                  <a:gd name="connsiteX152" fmla="*/ 87275 w 2678023"/>
                  <a:gd name="connsiteY152" fmla="*/ 1838169 h 2676273"/>
                  <a:gd name="connsiteX153" fmla="*/ 107915 w 2678023"/>
                  <a:gd name="connsiteY153" fmla="*/ 1779863 h 2676273"/>
                  <a:gd name="connsiteX154" fmla="*/ 213690 w 2678023"/>
                  <a:gd name="connsiteY154" fmla="*/ 1713818 h 2676273"/>
                  <a:gd name="connsiteX155" fmla="*/ 238972 w 2678023"/>
                  <a:gd name="connsiteY155" fmla="*/ 1654481 h 2676273"/>
                  <a:gd name="connsiteX156" fmla="*/ 222977 w 2678023"/>
                  <a:gd name="connsiteY156" fmla="*/ 1600819 h 2676273"/>
                  <a:gd name="connsiteX157" fmla="*/ 184279 w 2678023"/>
                  <a:gd name="connsiteY157" fmla="*/ 1575020 h 2676273"/>
                  <a:gd name="connsiteX158" fmla="*/ 59413 w 2678023"/>
                  <a:gd name="connsiteY158" fmla="*/ 1571408 h 2676273"/>
                  <a:gd name="connsiteX159" fmla="*/ 3687 w 2678023"/>
                  <a:gd name="connsiteY159" fmla="*/ 1524454 h 2676273"/>
                  <a:gd name="connsiteX160" fmla="*/ 1623 w 2678023"/>
                  <a:gd name="connsiteY160" fmla="*/ 1513619 h 2676273"/>
                  <a:gd name="connsiteX161" fmla="*/ 48577 w 2678023"/>
                  <a:gd name="connsiteY161" fmla="*/ 1442414 h 2676273"/>
                  <a:gd name="connsiteX162" fmla="*/ 160544 w 2678023"/>
                  <a:gd name="connsiteY162" fmla="*/ 1408359 h 2676273"/>
                  <a:gd name="connsiteX163" fmla="*/ 194083 w 2678023"/>
                  <a:gd name="connsiteY163" fmla="*/ 1370693 h 2676273"/>
                  <a:gd name="connsiteX164" fmla="*/ 192534 w 2678023"/>
                  <a:gd name="connsiteY164" fmla="*/ 1298972 h 2676273"/>
                  <a:gd name="connsiteX165" fmla="*/ 166220 w 2678023"/>
                  <a:gd name="connsiteY165" fmla="*/ 1269561 h 2676273"/>
                  <a:gd name="connsiteX166" fmla="*/ 47029 w 2678023"/>
                  <a:gd name="connsiteY166" fmla="*/ 1232927 h 2676273"/>
                  <a:gd name="connsiteX167" fmla="*/ 1623 w 2678023"/>
                  <a:gd name="connsiteY167" fmla="*/ 1166882 h 2676273"/>
                  <a:gd name="connsiteX168" fmla="*/ 6267 w 2678023"/>
                  <a:gd name="connsiteY168" fmla="*/ 1139535 h 2676273"/>
                  <a:gd name="connsiteX169" fmla="*/ 49093 w 2678023"/>
                  <a:gd name="connsiteY169" fmla="*/ 1105481 h 2676273"/>
                  <a:gd name="connsiteX170" fmla="*/ 164672 w 2678023"/>
                  <a:gd name="connsiteY170" fmla="*/ 1101869 h 2676273"/>
                  <a:gd name="connsiteX171" fmla="*/ 181699 w 2678023"/>
                  <a:gd name="connsiteY171" fmla="*/ 1101353 h 2676273"/>
                  <a:gd name="connsiteX172" fmla="*/ 227621 w 2678023"/>
                  <a:gd name="connsiteY172" fmla="*/ 1065234 h 2676273"/>
                  <a:gd name="connsiteX173" fmla="*/ 241036 w 2678023"/>
                  <a:gd name="connsiteY173" fmla="*/ 1014153 h 2676273"/>
                  <a:gd name="connsiteX174" fmla="*/ 219366 w 2678023"/>
                  <a:gd name="connsiteY174" fmla="*/ 965651 h 2676273"/>
                  <a:gd name="connsiteX175" fmla="*/ 113590 w 2678023"/>
                  <a:gd name="connsiteY175" fmla="*/ 899605 h 2676273"/>
                  <a:gd name="connsiteX176" fmla="*/ 89855 w 2678023"/>
                  <a:gd name="connsiteY176" fmla="*/ 832012 h 2676273"/>
                  <a:gd name="connsiteX177" fmla="*/ 104818 w 2678023"/>
                  <a:gd name="connsiteY177" fmla="*/ 799505 h 2676273"/>
                  <a:gd name="connsiteX178" fmla="*/ 151256 w 2678023"/>
                  <a:gd name="connsiteY178" fmla="*/ 779898 h 2676273"/>
                  <a:gd name="connsiteX179" fmla="*/ 283347 w 2678023"/>
                  <a:gd name="connsiteY179" fmla="*/ 810341 h 2676273"/>
                  <a:gd name="connsiteX180" fmla="*/ 331332 w 2678023"/>
                  <a:gd name="connsiteY180" fmla="*/ 794345 h 2676273"/>
                  <a:gd name="connsiteX181" fmla="*/ 363839 w 2678023"/>
                  <a:gd name="connsiteY181" fmla="*/ 737588 h 2676273"/>
                  <a:gd name="connsiteX182" fmla="*/ 354551 w 2678023"/>
                  <a:gd name="connsiteY182" fmla="*/ 689086 h 2676273"/>
                  <a:gd name="connsiteX183" fmla="*/ 266835 w 2678023"/>
                  <a:gd name="connsiteY183" fmla="*/ 595694 h 2676273"/>
                  <a:gd name="connsiteX184" fmla="*/ 261675 w 2678023"/>
                  <a:gd name="connsiteY184" fmla="*/ 529133 h 2676273"/>
                  <a:gd name="connsiteX185" fmla="*/ 270447 w 2678023"/>
                  <a:gd name="connsiteY185" fmla="*/ 516233 h 2676273"/>
                  <a:gd name="connsiteX186" fmla="*/ 349907 w 2678023"/>
                  <a:gd name="connsiteY186" fmla="*/ 498690 h 2676273"/>
                  <a:gd name="connsiteX187" fmla="*/ 457231 w 2678023"/>
                  <a:gd name="connsiteY187" fmla="*/ 555964 h 2676273"/>
                  <a:gd name="connsiteX188" fmla="*/ 507797 w 2678023"/>
                  <a:gd name="connsiteY188" fmla="*/ 551320 h 2676273"/>
                  <a:gd name="connsiteX189" fmla="*/ 551139 w 2678023"/>
                  <a:gd name="connsiteY189" fmla="*/ 508494 h 2676273"/>
                  <a:gd name="connsiteX190" fmla="*/ 556815 w 2678023"/>
                  <a:gd name="connsiteY190" fmla="*/ 456896 h 2676273"/>
                  <a:gd name="connsiteX191" fmla="*/ 494381 w 2678023"/>
                  <a:gd name="connsiteY191" fmla="*/ 339769 h 2676273"/>
                  <a:gd name="connsiteX192" fmla="*/ 505217 w 2678023"/>
                  <a:gd name="connsiteY192" fmla="*/ 280432 h 2676273"/>
                  <a:gd name="connsiteX193" fmla="*/ 537723 w 2678023"/>
                  <a:gd name="connsiteY193" fmla="*/ 256181 h 2676273"/>
                  <a:gd name="connsiteX194" fmla="*/ 590353 w 2678023"/>
                  <a:gd name="connsiteY194" fmla="*/ 261857 h 2676273"/>
                  <a:gd name="connsiteX195" fmla="*/ 679617 w 2678023"/>
                  <a:gd name="connsiteY195" fmla="*/ 344929 h 2676273"/>
                  <a:gd name="connsiteX196" fmla="*/ 754950 w 2678023"/>
                  <a:gd name="connsiteY196" fmla="*/ 355765 h 2676273"/>
                  <a:gd name="connsiteX197" fmla="*/ 797260 w 2678023"/>
                  <a:gd name="connsiteY197" fmla="*/ 329450 h 2676273"/>
                  <a:gd name="connsiteX198" fmla="*/ 811707 w 2678023"/>
                  <a:gd name="connsiteY198" fmla="*/ 285076 h 2676273"/>
                  <a:gd name="connsiteX199" fmla="*/ 781781 w 2678023"/>
                  <a:gd name="connsiteY199" fmla="*/ 156081 h 2676273"/>
                  <a:gd name="connsiteX200" fmla="*/ 807064 w 2678023"/>
                  <a:gd name="connsiteY200" fmla="*/ 100872 h 2676273"/>
                  <a:gd name="connsiteX201" fmla="*/ 841634 w 2678023"/>
                  <a:gd name="connsiteY201" fmla="*/ 86424 h 2676273"/>
                  <a:gd name="connsiteX202" fmla="*/ 896328 w 2678023"/>
                  <a:gd name="connsiteY202" fmla="*/ 106031 h 2676273"/>
                  <a:gd name="connsiteX203" fmla="*/ 965469 w 2678023"/>
                  <a:gd name="connsiteY203" fmla="*/ 217483 h 2676273"/>
                  <a:gd name="connsiteX204" fmla="*/ 1013455 w 2678023"/>
                  <a:gd name="connsiteY204" fmla="*/ 240702 h 2676273"/>
                  <a:gd name="connsiteX205" fmla="*/ 1077952 w 2678023"/>
                  <a:gd name="connsiteY205" fmla="*/ 222642 h 2676273"/>
                  <a:gd name="connsiteX206" fmla="*/ 1101687 w 2678023"/>
                  <a:gd name="connsiteY206" fmla="*/ 188072 h 2676273"/>
                  <a:gd name="connsiteX207" fmla="*/ 1106847 w 2678023"/>
                  <a:gd name="connsiteY207" fmla="*/ 53918 h 2676273"/>
                  <a:gd name="connsiteX208" fmla="*/ 1145029 w 2678023"/>
                  <a:gd name="connsiteY208" fmla="*/ 4900 h 2676273"/>
                  <a:gd name="connsiteX209" fmla="*/ 1158960 w 2678023"/>
                  <a:gd name="connsiteY209" fmla="*/ 1804 h 2676273"/>
                  <a:gd name="connsiteX210" fmla="*/ 1190637 w 2678023"/>
                  <a:gd name="connsiteY210" fmla="*/ 143 h 267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678023" h="2676273">
                    <a:moveTo>
                      <a:pt x="1338961" y="855269"/>
                    </a:moveTo>
                    <a:cubicBezTo>
                      <a:pt x="1073250" y="855269"/>
                      <a:pt x="857849" y="1070670"/>
                      <a:pt x="857849" y="1336381"/>
                    </a:cubicBezTo>
                    <a:cubicBezTo>
                      <a:pt x="857849" y="1602092"/>
                      <a:pt x="1073250" y="1817493"/>
                      <a:pt x="1338961" y="1817493"/>
                    </a:cubicBezTo>
                    <a:cubicBezTo>
                      <a:pt x="1604672" y="1817493"/>
                      <a:pt x="1820073" y="1602092"/>
                      <a:pt x="1820073" y="1336381"/>
                    </a:cubicBezTo>
                    <a:cubicBezTo>
                      <a:pt x="1820073" y="1070670"/>
                      <a:pt x="1604672" y="855269"/>
                      <a:pt x="1338961" y="855269"/>
                    </a:cubicBezTo>
                    <a:close/>
                    <a:moveTo>
                      <a:pt x="1338961" y="545806"/>
                    </a:moveTo>
                    <a:cubicBezTo>
                      <a:pt x="1775584" y="545806"/>
                      <a:pt x="2129536" y="899758"/>
                      <a:pt x="2129536" y="1336381"/>
                    </a:cubicBezTo>
                    <a:cubicBezTo>
                      <a:pt x="2129536" y="1773004"/>
                      <a:pt x="1775584" y="2126956"/>
                      <a:pt x="1338961" y="2126956"/>
                    </a:cubicBezTo>
                    <a:cubicBezTo>
                      <a:pt x="902338" y="2126956"/>
                      <a:pt x="548386" y="1773004"/>
                      <a:pt x="548386" y="1336381"/>
                    </a:cubicBezTo>
                    <a:cubicBezTo>
                      <a:pt x="548386" y="899758"/>
                      <a:pt x="902338" y="545806"/>
                      <a:pt x="1338961" y="545806"/>
                    </a:cubicBezTo>
                    <a:close/>
                    <a:moveTo>
                      <a:pt x="1340068" y="359376"/>
                    </a:moveTo>
                    <a:cubicBezTo>
                      <a:pt x="796228" y="358860"/>
                      <a:pt x="363839" y="794861"/>
                      <a:pt x="361775" y="1331995"/>
                    </a:cubicBezTo>
                    <a:cubicBezTo>
                      <a:pt x="359711" y="1882027"/>
                      <a:pt x="806032" y="2314416"/>
                      <a:pt x="1338521" y="2312868"/>
                    </a:cubicBezTo>
                    <a:cubicBezTo>
                      <a:pt x="1869461" y="2314932"/>
                      <a:pt x="2317329" y="1887702"/>
                      <a:pt x="2316814" y="1335606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lose/>
                    <a:moveTo>
                      <a:pt x="1190637" y="143"/>
                    </a:moveTo>
                    <a:cubicBezTo>
                      <a:pt x="1216299" y="1546"/>
                      <a:pt x="1225780" y="13543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3"/>
                      <a:pt x="2498437" y="942948"/>
                      <a:pt x="2461287" y="964103"/>
                    </a:cubicBezTo>
                    <a:cubicBezTo>
                      <a:pt x="2440132" y="976486"/>
                      <a:pt x="2434456" y="992998"/>
                      <a:pt x="2438068" y="1014669"/>
                    </a:cubicBezTo>
                    <a:cubicBezTo>
                      <a:pt x="2441164" y="1034792"/>
                      <a:pt x="2446840" y="1054399"/>
                      <a:pt x="2454063" y="1073490"/>
                    </a:cubicBezTo>
                    <a:cubicBezTo>
                      <a:pt x="2460771" y="1091033"/>
                      <a:pt x="2472638" y="1100321"/>
                      <a:pt x="2492762" y="1100837"/>
                    </a:cubicBezTo>
                    <a:cubicBezTo>
                      <a:pt x="2538168" y="1101353"/>
                      <a:pt x="2583058" y="1104449"/>
                      <a:pt x="2628464" y="1105997"/>
                    </a:cubicBezTo>
                    <a:cubicBezTo>
                      <a:pt x="2653230" y="1107029"/>
                      <a:pt x="2665614" y="1116832"/>
                      <a:pt x="2672322" y="1140567"/>
                    </a:cubicBezTo>
                    <a:cubicBezTo>
                      <a:pt x="2676449" y="1153983"/>
                      <a:pt x="2677998" y="1167914"/>
                      <a:pt x="2677998" y="1182361"/>
                    </a:cubicBezTo>
                    <a:cubicBezTo>
                      <a:pt x="2677998" y="1210224"/>
                      <a:pt x="2670258" y="1221576"/>
                      <a:pt x="2644459" y="1229831"/>
                    </a:cubicBezTo>
                    <a:cubicBezTo>
                      <a:pt x="2603697" y="1242731"/>
                      <a:pt x="2562934" y="1255114"/>
                      <a:pt x="2522172" y="1267498"/>
                    </a:cubicBezTo>
                    <a:cubicBezTo>
                      <a:pt x="2492762" y="1276269"/>
                      <a:pt x="2485022" y="1285557"/>
                      <a:pt x="2483990" y="1315999"/>
                    </a:cubicBezTo>
                    <a:cubicBezTo>
                      <a:pt x="2483474" y="1337154"/>
                      <a:pt x="2481926" y="1358825"/>
                      <a:pt x="2486570" y="1379981"/>
                    </a:cubicBezTo>
                    <a:cubicBezTo>
                      <a:pt x="2489666" y="1394428"/>
                      <a:pt x="2498437" y="1403200"/>
                      <a:pt x="2512885" y="1407843"/>
                    </a:cubicBezTo>
                    <a:cubicBezTo>
                      <a:pt x="2555711" y="1420743"/>
                      <a:pt x="2598537" y="1433642"/>
                      <a:pt x="2641363" y="1447058"/>
                    </a:cubicBezTo>
                    <a:cubicBezTo>
                      <a:pt x="2671290" y="1456345"/>
                      <a:pt x="2678514" y="1466665"/>
                      <a:pt x="2677998" y="1498139"/>
                    </a:cubicBezTo>
                    <a:cubicBezTo>
                      <a:pt x="2677998" y="1501235"/>
                      <a:pt x="2677998" y="1504331"/>
                      <a:pt x="2677998" y="1507427"/>
                    </a:cubicBezTo>
                    <a:cubicBezTo>
                      <a:pt x="2675934" y="1555929"/>
                      <a:pt x="2660454" y="1571408"/>
                      <a:pt x="2611952" y="1572956"/>
                    </a:cubicBezTo>
                    <a:cubicBezTo>
                      <a:pt x="2571190" y="1573988"/>
                      <a:pt x="2530944" y="1576052"/>
                      <a:pt x="2490182" y="1576568"/>
                    </a:cubicBezTo>
                    <a:cubicBezTo>
                      <a:pt x="2474702" y="1577084"/>
                      <a:pt x="2463867" y="1583792"/>
                      <a:pt x="2457675" y="1596691"/>
                    </a:cubicBezTo>
                    <a:cubicBezTo>
                      <a:pt x="2446324" y="1620942"/>
                      <a:pt x="2439100" y="1646225"/>
                      <a:pt x="2437036" y="1673056"/>
                    </a:cubicBezTo>
                    <a:cubicBezTo>
                      <a:pt x="2435488" y="1690083"/>
                      <a:pt x="2442712" y="1701435"/>
                      <a:pt x="2457159" y="1710206"/>
                    </a:cubicBezTo>
                    <a:cubicBezTo>
                      <a:pt x="2493278" y="1732393"/>
                      <a:pt x="2528880" y="1754580"/>
                      <a:pt x="2564483" y="1777283"/>
                    </a:cubicBezTo>
                    <a:cubicBezTo>
                      <a:pt x="2596989" y="1797406"/>
                      <a:pt x="2601117" y="1809790"/>
                      <a:pt x="2588733" y="1845908"/>
                    </a:cubicBezTo>
                    <a:cubicBezTo>
                      <a:pt x="2584606" y="1858292"/>
                      <a:pt x="2578930" y="1870159"/>
                      <a:pt x="2571706" y="1880995"/>
                    </a:cubicBezTo>
                    <a:cubicBezTo>
                      <a:pt x="2564998" y="1890798"/>
                      <a:pt x="2554163" y="1897506"/>
                      <a:pt x="2538684" y="1897506"/>
                    </a:cubicBezTo>
                    <a:cubicBezTo>
                      <a:pt x="2511337" y="1891314"/>
                      <a:pt x="2483990" y="1885122"/>
                      <a:pt x="2456643" y="1879447"/>
                    </a:cubicBezTo>
                    <a:cubicBezTo>
                      <a:pt x="2434456" y="1874287"/>
                      <a:pt x="2411753" y="1869643"/>
                      <a:pt x="2389566" y="1863967"/>
                    </a:cubicBezTo>
                    <a:cubicBezTo>
                      <a:pt x="2375119" y="1860355"/>
                      <a:pt x="2363767" y="1864483"/>
                      <a:pt x="2354479" y="1874803"/>
                    </a:cubicBezTo>
                    <a:cubicBezTo>
                      <a:pt x="2335389" y="1896990"/>
                      <a:pt x="2320425" y="1922273"/>
                      <a:pt x="2312170" y="1950652"/>
                    </a:cubicBezTo>
                    <a:cubicBezTo>
                      <a:pt x="2308042" y="1964067"/>
                      <a:pt x="2314234" y="1973870"/>
                      <a:pt x="2322489" y="1983158"/>
                    </a:cubicBezTo>
                    <a:cubicBezTo>
                      <a:pt x="2352416" y="2015665"/>
                      <a:pt x="2382858" y="2048171"/>
                      <a:pt x="2412785" y="2080162"/>
                    </a:cubicBezTo>
                    <a:cubicBezTo>
                      <a:pt x="2435488" y="2104413"/>
                      <a:pt x="2436520" y="2118860"/>
                      <a:pt x="2418461" y="2146723"/>
                    </a:cubicBezTo>
                    <a:cubicBezTo>
                      <a:pt x="2417429" y="2148271"/>
                      <a:pt x="2416397" y="2150335"/>
                      <a:pt x="2414849" y="2151883"/>
                    </a:cubicBezTo>
                    <a:cubicBezTo>
                      <a:pt x="2380795" y="2197805"/>
                      <a:pt x="2365831" y="2198321"/>
                      <a:pt x="2324037" y="2174586"/>
                    </a:cubicBezTo>
                    <a:cubicBezTo>
                      <a:pt x="2289982" y="2154979"/>
                      <a:pt x="2253864" y="2137435"/>
                      <a:pt x="2219294" y="2118860"/>
                    </a:cubicBezTo>
                    <a:cubicBezTo>
                      <a:pt x="2204846" y="2111121"/>
                      <a:pt x="2191431" y="2111121"/>
                      <a:pt x="2178531" y="2120408"/>
                    </a:cubicBezTo>
                    <a:cubicBezTo>
                      <a:pt x="2157892" y="2134856"/>
                      <a:pt x="2140349" y="2152399"/>
                      <a:pt x="2125386" y="2172522"/>
                    </a:cubicBezTo>
                    <a:cubicBezTo>
                      <a:pt x="2114550" y="2186969"/>
                      <a:pt x="2114034" y="2201417"/>
                      <a:pt x="2122806" y="2217412"/>
                    </a:cubicBezTo>
                    <a:cubicBezTo>
                      <a:pt x="2143961" y="2256110"/>
                      <a:pt x="2164600" y="2295324"/>
                      <a:pt x="2184723" y="2334539"/>
                    </a:cubicBezTo>
                    <a:cubicBezTo>
                      <a:pt x="2198655" y="2361886"/>
                      <a:pt x="2196591" y="2374269"/>
                      <a:pt x="2174404" y="2395424"/>
                    </a:cubicBezTo>
                    <a:cubicBezTo>
                      <a:pt x="2170792" y="2398520"/>
                      <a:pt x="2167696" y="2402132"/>
                      <a:pt x="2164084" y="2404712"/>
                    </a:cubicBezTo>
                    <a:cubicBezTo>
                      <a:pt x="2131062" y="2428963"/>
                      <a:pt x="2114034" y="2440830"/>
                      <a:pt x="2075336" y="2401616"/>
                    </a:cubicBezTo>
                    <a:cubicBezTo>
                      <a:pt x="2047473" y="2373237"/>
                      <a:pt x="2017547" y="2347954"/>
                      <a:pt x="1988652" y="2320607"/>
                    </a:cubicBezTo>
                    <a:cubicBezTo>
                      <a:pt x="1975236" y="2307708"/>
                      <a:pt x="1960789" y="2305128"/>
                      <a:pt x="1944277" y="2311836"/>
                    </a:cubicBezTo>
                    <a:cubicBezTo>
                      <a:pt x="1922607" y="2320607"/>
                      <a:pt x="1901968" y="2331959"/>
                      <a:pt x="1883392" y="2346406"/>
                    </a:cubicBezTo>
                    <a:cubicBezTo>
                      <a:pt x="1867913" y="2358274"/>
                      <a:pt x="1863785" y="2373237"/>
                      <a:pt x="1868429" y="2391812"/>
                    </a:cubicBezTo>
                    <a:cubicBezTo>
                      <a:pt x="1879264" y="2436702"/>
                      <a:pt x="1889584" y="2482108"/>
                      <a:pt x="1899388" y="2526998"/>
                    </a:cubicBezTo>
                    <a:cubicBezTo>
                      <a:pt x="1903516" y="2546605"/>
                      <a:pt x="1896808" y="2561569"/>
                      <a:pt x="1879264" y="2571888"/>
                    </a:cubicBezTo>
                    <a:cubicBezTo>
                      <a:pt x="1867397" y="2579112"/>
                      <a:pt x="1854498" y="2584788"/>
                      <a:pt x="1841082" y="2588916"/>
                    </a:cubicBezTo>
                    <a:cubicBezTo>
                      <a:pt x="1813736" y="2597687"/>
                      <a:pt x="1798256" y="2592527"/>
                      <a:pt x="1782777" y="2568277"/>
                    </a:cubicBezTo>
                    <a:cubicBezTo>
                      <a:pt x="1760074" y="2532158"/>
                      <a:pt x="1736855" y="2496556"/>
                      <a:pt x="1715184" y="2459405"/>
                    </a:cubicBezTo>
                    <a:cubicBezTo>
                      <a:pt x="1703316" y="2439282"/>
                      <a:pt x="1687837" y="2431543"/>
                      <a:pt x="1664618" y="2435670"/>
                    </a:cubicBezTo>
                    <a:cubicBezTo>
                      <a:pt x="1646043" y="2439282"/>
                      <a:pt x="1627984" y="2443926"/>
                      <a:pt x="1610440" y="2450118"/>
                    </a:cubicBezTo>
                    <a:cubicBezTo>
                      <a:pt x="1586190" y="2458889"/>
                      <a:pt x="1578450" y="2469209"/>
                      <a:pt x="1577418" y="2495008"/>
                    </a:cubicBezTo>
                    <a:cubicBezTo>
                      <a:pt x="1575870" y="2535770"/>
                      <a:pt x="1574838" y="2576016"/>
                      <a:pt x="1573806" y="2616778"/>
                    </a:cubicBezTo>
                    <a:cubicBezTo>
                      <a:pt x="1572774" y="2653929"/>
                      <a:pt x="1563487" y="2665796"/>
                      <a:pt x="1526852" y="2672504"/>
                    </a:cubicBezTo>
                    <a:cubicBezTo>
                      <a:pt x="1517049" y="2674568"/>
                      <a:pt x="1507245" y="2675600"/>
                      <a:pt x="1497441" y="2676116"/>
                    </a:cubicBezTo>
                    <a:cubicBezTo>
                      <a:pt x="1473191" y="2677664"/>
                      <a:pt x="1457711" y="2667860"/>
                      <a:pt x="1449972" y="2644125"/>
                    </a:cubicBezTo>
                    <a:cubicBezTo>
                      <a:pt x="1436040" y="2600783"/>
                      <a:pt x="1422624" y="2557957"/>
                      <a:pt x="1410241" y="2514615"/>
                    </a:cubicBezTo>
                    <a:cubicBezTo>
                      <a:pt x="1404565" y="2495008"/>
                      <a:pt x="1392698" y="2485720"/>
                      <a:pt x="1373091" y="2482624"/>
                    </a:cubicBezTo>
                    <a:cubicBezTo>
                      <a:pt x="1350388" y="2479528"/>
                      <a:pt x="1327685" y="2479528"/>
                      <a:pt x="1304982" y="2483140"/>
                    </a:cubicBezTo>
                    <a:cubicBezTo>
                      <a:pt x="1287955" y="2485720"/>
                      <a:pt x="1277119" y="2494492"/>
                      <a:pt x="1271959" y="2511519"/>
                    </a:cubicBezTo>
                    <a:cubicBezTo>
                      <a:pt x="1260092" y="2552281"/>
                      <a:pt x="1247192" y="2593043"/>
                      <a:pt x="1234293" y="2633806"/>
                    </a:cubicBezTo>
                    <a:cubicBezTo>
                      <a:pt x="1222941" y="2670440"/>
                      <a:pt x="1208494" y="2679728"/>
                      <a:pt x="1170828" y="2674568"/>
                    </a:cubicBezTo>
                    <a:cubicBezTo>
                      <a:pt x="1114070" y="2666828"/>
                      <a:pt x="1107362" y="2659088"/>
                      <a:pt x="1106847" y="2602331"/>
                    </a:cubicBezTo>
                    <a:cubicBezTo>
                      <a:pt x="1106331" y="2565181"/>
                      <a:pt x="1104783" y="2528546"/>
                      <a:pt x="1103751" y="2491396"/>
                    </a:cubicBezTo>
                    <a:cubicBezTo>
                      <a:pt x="1103234" y="2474369"/>
                      <a:pt x="1096527" y="2460953"/>
                      <a:pt x="1080532" y="2454245"/>
                    </a:cubicBezTo>
                    <a:cubicBezTo>
                      <a:pt x="1056281" y="2443926"/>
                      <a:pt x="1031514" y="2436702"/>
                      <a:pt x="1005199" y="2435154"/>
                    </a:cubicBezTo>
                    <a:cubicBezTo>
                      <a:pt x="989203" y="2434122"/>
                      <a:pt x="977852" y="2440314"/>
                      <a:pt x="969080" y="2454245"/>
                    </a:cubicBezTo>
                    <a:cubicBezTo>
                      <a:pt x="946894" y="2491396"/>
                      <a:pt x="923159" y="2527514"/>
                      <a:pt x="900456" y="2564149"/>
                    </a:cubicBezTo>
                    <a:cubicBezTo>
                      <a:pt x="882396" y="2593043"/>
                      <a:pt x="868465" y="2598203"/>
                      <a:pt x="836474" y="2587368"/>
                    </a:cubicBezTo>
                    <a:cubicBezTo>
                      <a:pt x="834926" y="2586852"/>
                      <a:pt x="833379" y="2586336"/>
                      <a:pt x="831830" y="2585820"/>
                    </a:cubicBezTo>
                    <a:cubicBezTo>
                      <a:pt x="782297" y="2565697"/>
                      <a:pt x="772493" y="2554345"/>
                      <a:pt x="785392" y="2504811"/>
                    </a:cubicBezTo>
                    <a:cubicBezTo>
                      <a:pt x="795196" y="2467145"/>
                      <a:pt x="802420" y="2428963"/>
                      <a:pt x="811707" y="2390780"/>
                    </a:cubicBezTo>
                    <a:cubicBezTo>
                      <a:pt x="816351" y="2371173"/>
                      <a:pt x="811191" y="2356210"/>
                      <a:pt x="794680" y="2344342"/>
                    </a:cubicBezTo>
                    <a:cubicBezTo>
                      <a:pt x="777137" y="2331959"/>
                      <a:pt x="759078" y="2321123"/>
                      <a:pt x="739470" y="2312352"/>
                    </a:cubicBezTo>
                    <a:cubicBezTo>
                      <a:pt x="720895" y="2304096"/>
                      <a:pt x="704900" y="2307192"/>
                      <a:pt x="689421" y="2321639"/>
                    </a:cubicBezTo>
                    <a:cubicBezTo>
                      <a:pt x="658462" y="2351050"/>
                      <a:pt x="626988" y="2379945"/>
                      <a:pt x="596029" y="2408839"/>
                    </a:cubicBezTo>
                    <a:cubicBezTo>
                      <a:pt x="572810" y="2431027"/>
                      <a:pt x="557847" y="2432058"/>
                      <a:pt x="530500" y="2415031"/>
                    </a:cubicBezTo>
                    <a:cubicBezTo>
                      <a:pt x="527404" y="2412967"/>
                      <a:pt x="524308" y="2410903"/>
                      <a:pt x="521212" y="2408839"/>
                    </a:cubicBezTo>
                    <a:cubicBezTo>
                      <a:pt x="481482" y="2380461"/>
                      <a:pt x="477870" y="2365497"/>
                      <a:pt x="500573" y="2322671"/>
                    </a:cubicBezTo>
                    <a:cubicBezTo>
                      <a:pt x="519148" y="2287585"/>
                      <a:pt x="537207" y="2252498"/>
                      <a:pt x="556298" y="2217928"/>
                    </a:cubicBezTo>
                    <a:cubicBezTo>
                      <a:pt x="566102" y="2199869"/>
                      <a:pt x="564555" y="2184389"/>
                      <a:pt x="552171" y="2168910"/>
                    </a:cubicBezTo>
                    <a:cubicBezTo>
                      <a:pt x="538756" y="2151883"/>
                      <a:pt x="523276" y="2136403"/>
                      <a:pt x="505733" y="2122988"/>
                    </a:cubicBezTo>
                    <a:cubicBezTo>
                      <a:pt x="490254" y="2111121"/>
                      <a:pt x="474774" y="2110089"/>
                      <a:pt x="457747" y="2119376"/>
                    </a:cubicBezTo>
                    <a:cubicBezTo>
                      <a:pt x="419564" y="2140015"/>
                      <a:pt x="380866" y="2160654"/>
                      <a:pt x="341652" y="2180778"/>
                    </a:cubicBezTo>
                    <a:cubicBezTo>
                      <a:pt x="314305" y="2195225"/>
                      <a:pt x="298310" y="2191613"/>
                      <a:pt x="278187" y="2168910"/>
                    </a:cubicBezTo>
                    <a:cubicBezTo>
                      <a:pt x="276639" y="2167362"/>
                      <a:pt x="275607" y="2165814"/>
                      <a:pt x="274059" y="2164266"/>
                    </a:cubicBezTo>
                    <a:cubicBezTo>
                      <a:pt x="238456" y="2122988"/>
                      <a:pt x="238972" y="2108541"/>
                      <a:pt x="276639" y="2069326"/>
                    </a:cubicBezTo>
                    <a:cubicBezTo>
                      <a:pt x="302954" y="2041464"/>
                      <a:pt x="327721" y="2013085"/>
                      <a:pt x="354551" y="1986254"/>
                    </a:cubicBezTo>
                    <a:cubicBezTo>
                      <a:pt x="367967" y="1972323"/>
                      <a:pt x="370547" y="1957875"/>
                      <a:pt x="363839" y="1940848"/>
                    </a:cubicBezTo>
                    <a:cubicBezTo>
                      <a:pt x="355067" y="1918661"/>
                      <a:pt x="342684" y="1898022"/>
                      <a:pt x="328237" y="1878931"/>
                    </a:cubicBezTo>
                    <a:cubicBezTo>
                      <a:pt x="316369" y="1863451"/>
                      <a:pt x="300374" y="1861903"/>
                      <a:pt x="283347" y="1866031"/>
                    </a:cubicBezTo>
                    <a:cubicBezTo>
                      <a:pt x="245680" y="1874803"/>
                      <a:pt x="208530" y="1883574"/>
                      <a:pt x="170864" y="1891830"/>
                    </a:cubicBezTo>
                    <a:cubicBezTo>
                      <a:pt x="165704" y="1892862"/>
                      <a:pt x="160544" y="1894410"/>
                      <a:pt x="155900" y="1895442"/>
                    </a:cubicBezTo>
                    <a:cubicBezTo>
                      <a:pt x="127521" y="1900602"/>
                      <a:pt x="113074" y="1893894"/>
                      <a:pt x="100175" y="1868095"/>
                    </a:cubicBezTo>
                    <a:cubicBezTo>
                      <a:pt x="95531" y="1858292"/>
                      <a:pt x="90887" y="1848488"/>
                      <a:pt x="87275" y="1838169"/>
                    </a:cubicBezTo>
                    <a:cubicBezTo>
                      <a:pt x="77988" y="1810822"/>
                      <a:pt x="83147" y="1795342"/>
                      <a:pt x="107915" y="1779863"/>
                    </a:cubicBezTo>
                    <a:cubicBezTo>
                      <a:pt x="143001" y="1757676"/>
                      <a:pt x="178603" y="1735489"/>
                      <a:pt x="213690" y="1713818"/>
                    </a:cubicBezTo>
                    <a:cubicBezTo>
                      <a:pt x="241552" y="1696275"/>
                      <a:pt x="245680" y="1686471"/>
                      <a:pt x="238972" y="1654481"/>
                    </a:cubicBezTo>
                    <a:cubicBezTo>
                      <a:pt x="234845" y="1636421"/>
                      <a:pt x="230201" y="1617846"/>
                      <a:pt x="222977" y="1600819"/>
                    </a:cubicBezTo>
                    <a:cubicBezTo>
                      <a:pt x="215753" y="1583792"/>
                      <a:pt x="203370" y="1575536"/>
                      <a:pt x="184279" y="1575020"/>
                    </a:cubicBezTo>
                    <a:cubicBezTo>
                      <a:pt x="142485" y="1574504"/>
                      <a:pt x="101207" y="1572956"/>
                      <a:pt x="59413" y="1571408"/>
                    </a:cubicBezTo>
                    <a:cubicBezTo>
                      <a:pt x="21746" y="1570376"/>
                      <a:pt x="10395" y="1560573"/>
                      <a:pt x="3687" y="1524454"/>
                    </a:cubicBezTo>
                    <a:cubicBezTo>
                      <a:pt x="3171" y="1520842"/>
                      <a:pt x="2139" y="1517231"/>
                      <a:pt x="1623" y="1513619"/>
                    </a:cubicBezTo>
                    <a:cubicBezTo>
                      <a:pt x="-4053" y="1467697"/>
                      <a:pt x="3687" y="1455829"/>
                      <a:pt x="48577" y="1442414"/>
                    </a:cubicBezTo>
                    <a:cubicBezTo>
                      <a:pt x="85727" y="1431062"/>
                      <a:pt x="122877" y="1418679"/>
                      <a:pt x="160544" y="1408359"/>
                    </a:cubicBezTo>
                    <a:cubicBezTo>
                      <a:pt x="181183" y="1402684"/>
                      <a:pt x="192018" y="1390816"/>
                      <a:pt x="194083" y="1370693"/>
                    </a:cubicBezTo>
                    <a:cubicBezTo>
                      <a:pt x="196147" y="1346958"/>
                      <a:pt x="197178" y="1322707"/>
                      <a:pt x="192534" y="1298972"/>
                    </a:cubicBezTo>
                    <a:cubicBezTo>
                      <a:pt x="189954" y="1283493"/>
                      <a:pt x="181183" y="1274205"/>
                      <a:pt x="166220" y="1269561"/>
                    </a:cubicBezTo>
                    <a:cubicBezTo>
                      <a:pt x="126490" y="1257694"/>
                      <a:pt x="86759" y="1245311"/>
                      <a:pt x="47029" y="1232927"/>
                    </a:cubicBezTo>
                    <a:cubicBezTo>
                      <a:pt x="3687" y="1219512"/>
                      <a:pt x="-957" y="1212288"/>
                      <a:pt x="1623" y="1166882"/>
                    </a:cubicBezTo>
                    <a:cubicBezTo>
                      <a:pt x="2139" y="1157594"/>
                      <a:pt x="4203" y="1148307"/>
                      <a:pt x="6267" y="1139535"/>
                    </a:cubicBezTo>
                    <a:cubicBezTo>
                      <a:pt x="12459" y="1116832"/>
                      <a:pt x="25358" y="1106513"/>
                      <a:pt x="49093" y="1105481"/>
                    </a:cubicBezTo>
                    <a:cubicBezTo>
                      <a:pt x="87791" y="1103933"/>
                      <a:pt x="125974" y="1102901"/>
                      <a:pt x="164672" y="1101869"/>
                    </a:cubicBezTo>
                    <a:cubicBezTo>
                      <a:pt x="170348" y="1101869"/>
                      <a:pt x="176023" y="1101353"/>
                      <a:pt x="181699" y="1101353"/>
                    </a:cubicBezTo>
                    <a:cubicBezTo>
                      <a:pt x="207498" y="1102385"/>
                      <a:pt x="220913" y="1087937"/>
                      <a:pt x="227621" y="1065234"/>
                    </a:cubicBezTo>
                    <a:cubicBezTo>
                      <a:pt x="232781" y="1048207"/>
                      <a:pt x="237425" y="1031180"/>
                      <a:pt x="241036" y="1014153"/>
                    </a:cubicBezTo>
                    <a:cubicBezTo>
                      <a:pt x="245680" y="990418"/>
                      <a:pt x="240005" y="979066"/>
                      <a:pt x="219366" y="965651"/>
                    </a:cubicBezTo>
                    <a:cubicBezTo>
                      <a:pt x="184279" y="943464"/>
                      <a:pt x="148676" y="921277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171731" y="385"/>
                      <a:pt x="1182083" y="-325"/>
                      <a:pt x="1190637" y="143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1BE8BA-8F8F-47C2-A53E-D3BBC42ADA57}"/>
              </a:ext>
            </a:extLst>
          </p:cNvPr>
          <p:cNvGrpSpPr/>
          <p:nvPr/>
        </p:nvGrpSpPr>
        <p:grpSpPr>
          <a:xfrm>
            <a:off x="395536" y="692696"/>
            <a:ext cx="1079174" cy="1064930"/>
            <a:chOff x="2716823" y="1178574"/>
            <a:chExt cx="5838092" cy="42166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C5E7611-ECA8-47F1-89A1-772EFA3DA271}"/>
                </a:ext>
              </a:extLst>
            </p:cNvPr>
            <p:cNvGrpSpPr/>
            <p:nvPr/>
          </p:nvGrpSpPr>
          <p:grpSpPr>
            <a:xfrm>
              <a:off x="2716823" y="4480799"/>
              <a:ext cx="5838092" cy="914400"/>
              <a:chOff x="175847" y="4480799"/>
              <a:chExt cx="8801100" cy="914400"/>
            </a:xfrm>
          </p:grpSpPr>
          <p:sp>
            <p:nvSpPr>
              <p:cNvPr id="70" name="Rectangle: Rounded Corners 3">
                <a:extLst>
                  <a:ext uri="{FF2B5EF4-FFF2-40B4-BE49-F238E27FC236}">
                    <a16:creationId xmlns:a16="http://schemas.microsoft.com/office/drawing/2014/main" id="{FCF90868-A271-4F8A-A36C-6279B782E7D3}"/>
                  </a:ext>
                </a:extLst>
              </p:cNvPr>
              <p:cNvSpPr/>
              <p:nvPr/>
            </p:nvSpPr>
            <p:spPr>
              <a:xfrm>
                <a:off x="175847" y="4480799"/>
                <a:ext cx="880110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: Rounded Corners 4">
                <a:extLst>
                  <a:ext uri="{FF2B5EF4-FFF2-40B4-BE49-F238E27FC236}">
                    <a16:creationId xmlns:a16="http://schemas.microsoft.com/office/drawing/2014/main" id="{77A51EDF-15E7-4935-AE1E-B3511C96C365}"/>
                  </a:ext>
                </a:extLst>
              </p:cNvPr>
              <p:cNvSpPr/>
              <p:nvPr/>
            </p:nvSpPr>
            <p:spPr>
              <a:xfrm>
                <a:off x="352032" y="4595617"/>
                <a:ext cx="8448730" cy="68476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D80A04C-96DC-4984-8102-42C5D5DA27D6}"/>
                </a:ext>
              </a:extLst>
            </p:cNvPr>
            <p:cNvGrpSpPr/>
            <p:nvPr/>
          </p:nvGrpSpPr>
          <p:grpSpPr>
            <a:xfrm>
              <a:off x="2954961" y="4660680"/>
              <a:ext cx="5376674" cy="563948"/>
              <a:chOff x="3193903" y="4660680"/>
              <a:chExt cx="5376674" cy="563948"/>
            </a:xfrm>
          </p:grpSpPr>
          <p:sp>
            <p:nvSpPr>
              <p:cNvPr id="63" name="Circle: Hollow 6">
                <a:extLst>
                  <a:ext uri="{FF2B5EF4-FFF2-40B4-BE49-F238E27FC236}">
                    <a16:creationId xmlns:a16="http://schemas.microsoft.com/office/drawing/2014/main" id="{D7028625-638F-4131-A370-A6C05664CF7D}"/>
                  </a:ext>
                </a:extLst>
              </p:cNvPr>
              <p:cNvSpPr/>
              <p:nvPr/>
            </p:nvSpPr>
            <p:spPr>
              <a:xfrm>
                <a:off x="3193903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Circle: Hollow 7">
                <a:extLst>
                  <a:ext uri="{FF2B5EF4-FFF2-40B4-BE49-F238E27FC236}">
                    <a16:creationId xmlns:a16="http://schemas.microsoft.com/office/drawing/2014/main" id="{E7454C30-EE74-4426-B017-293DAC305A1B}"/>
                  </a:ext>
                </a:extLst>
              </p:cNvPr>
              <p:cNvSpPr/>
              <p:nvPr/>
            </p:nvSpPr>
            <p:spPr>
              <a:xfrm>
                <a:off x="3996024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Circle: Hollow 8">
                <a:extLst>
                  <a:ext uri="{FF2B5EF4-FFF2-40B4-BE49-F238E27FC236}">
                    <a16:creationId xmlns:a16="http://schemas.microsoft.com/office/drawing/2014/main" id="{B5426446-9157-4765-A217-263898A7FBB0}"/>
                  </a:ext>
                </a:extLst>
              </p:cNvPr>
              <p:cNvSpPr/>
              <p:nvPr/>
            </p:nvSpPr>
            <p:spPr>
              <a:xfrm>
                <a:off x="4798145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Circle: Hollow 9">
                <a:extLst>
                  <a:ext uri="{FF2B5EF4-FFF2-40B4-BE49-F238E27FC236}">
                    <a16:creationId xmlns:a16="http://schemas.microsoft.com/office/drawing/2014/main" id="{3DDC72FA-DEEA-403F-9125-C88FD97DCAA9}"/>
                  </a:ext>
                </a:extLst>
              </p:cNvPr>
              <p:cNvSpPr/>
              <p:nvPr/>
            </p:nvSpPr>
            <p:spPr>
              <a:xfrm>
                <a:off x="5600266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Circle: Hollow 10">
                <a:extLst>
                  <a:ext uri="{FF2B5EF4-FFF2-40B4-BE49-F238E27FC236}">
                    <a16:creationId xmlns:a16="http://schemas.microsoft.com/office/drawing/2014/main" id="{6A316A64-5303-4EF9-B27B-873B3C6CC254}"/>
                  </a:ext>
                </a:extLst>
              </p:cNvPr>
              <p:cNvSpPr/>
              <p:nvPr/>
            </p:nvSpPr>
            <p:spPr>
              <a:xfrm>
                <a:off x="6402387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Circle: Hollow 11">
                <a:extLst>
                  <a:ext uri="{FF2B5EF4-FFF2-40B4-BE49-F238E27FC236}">
                    <a16:creationId xmlns:a16="http://schemas.microsoft.com/office/drawing/2014/main" id="{595EEADB-16AC-4D2F-8F67-2EA46CCEA25E}"/>
                  </a:ext>
                </a:extLst>
              </p:cNvPr>
              <p:cNvSpPr/>
              <p:nvPr/>
            </p:nvSpPr>
            <p:spPr>
              <a:xfrm>
                <a:off x="7204508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Circle: Hollow 12">
                <a:extLst>
                  <a:ext uri="{FF2B5EF4-FFF2-40B4-BE49-F238E27FC236}">
                    <a16:creationId xmlns:a16="http://schemas.microsoft.com/office/drawing/2014/main" id="{735EC18C-4822-4A18-A969-19707CEB8033}"/>
                  </a:ext>
                </a:extLst>
              </p:cNvPr>
              <p:cNvSpPr/>
              <p:nvPr/>
            </p:nvSpPr>
            <p:spPr>
              <a:xfrm>
                <a:off x="8006629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524EE8D-BA41-4EC1-9960-F84EDB17E002}"/>
                </a:ext>
              </a:extLst>
            </p:cNvPr>
            <p:cNvGrpSpPr/>
            <p:nvPr/>
          </p:nvGrpSpPr>
          <p:grpSpPr>
            <a:xfrm>
              <a:off x="3352363" y="1178574"/>
              <a:ext cx="4567012" cy="3338578"/>
              <a:chOff x="3244476" y="1178574"/>
              <a:chExt cx="4567012" cy="333857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8D3C1CC-E3D4-4D3F-8D9B-DBBC192F16AE}"/>
                  </a:ext>
                </a:extLst>
              </p:cNvPr>
              <p:cNvGrpSpPr/>
              <p:nvPr/>
            </p:nvGrpSpPr>
            <p:grpSpPr>
              <a:xfrm>
                <a:off x="6625802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D771D5FC-23BA-468B-8E1A-B586FDDA4AC6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28F3F1E3-E4DE-4036-8989-AC62FF48B214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B06C9F44-D5FA-4755-A078-A86DCE577C20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AD33726D-8366-4463-8459-448D311CCF7E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68F81D16-ACE8-42F9-A8E9-881A93BFB859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F8D25785-B68F-4839-B109-4EEA21934CE6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85B45710-0CAE-4FE3-869C-F38A200B99A7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3AD9296-B5EF-4032-BD13-892C841DEAA4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4A7B2891-0B79-45E1-8FE5-A616D16FE84A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Freeform: Shape 15">
                <a:extLst>
                  <a:ext uri="{FF2B5EF4-FFF2-40B4-BE49-F238E27FC236}">
                    <a16:creationId xmlns:a16="http://schemas.microsoft.com/office/drawing/2014/main" id="{130FF872-E02C-4A4F-B97C-9480C92B6E46}"/>
                  </a:ext>
                </a:extLst>
              </p:cNvPr>
              <p:cNvSpPr/>
              <p:nvPr/>
            </p:nvSpPr>
            <p:spPr>
              <a:xfrm>
                <a:off x="7065352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CF59738-B244-4DB2-A4E2-3E35A8A1E5F8}"/>
                  </a:ext>
                </a:extLst>
              </p:cNvPr>
              <p:cNvGrpSpPr/>
              <p:nvPr/>
            </p:nvGrpSpPr>
            <p:grpSpPr>
              <a:xfrm>
                <a:off x="4935139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1EC5A29A-8694-4C30-B3D9-7F7403FF648F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38D0A67F-4C41-4AA1-8473-FDB04164CB35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8BBFEA12-4026-434B-BC37-3B45D3C16CD0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728874FA-943A-461C-89A0-BB55FD5ABFC2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BFEF6D5E-640E-42CA-893D-E95CDB6EC26B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1293EF76-62B7-405F-8389-D8B290DC8698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C8FF1C00-AFDC-4FE6-921B-F6AAE786E3F9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5ACC8909-80D2-4AD5-A6BD-4E675A043E79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B15FE21D-A86E-42B8-AB4D-96D7AF2B513D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Freeform: Shape 17">
                <a:extLst>
                  <a:ext uri="{FF2B5EF4-FFF2-40B4-BE49-F238E27FC236}">
                    <a16:creationId xmlns:a16="http://schemas.microsoft.com/office/drawing/2014/main" id="{562176E8-B8E2-4468-B3B5-D63731D35723}"/>
                  </a:ext>
                </a:extLst>
              </p:cNvPr>
              <p:cNvSpPr/>
              <p:nvPr/>
            </p:nvSpPr>
            <p:spPr>
              <a:xfrm>
                <a:off x="5374689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6F477B6-9E3B-4984-8EEC-F1830F1980AD}"/>
                  </a:ext>
                </a:extLst>
              </p:cNvPr>
              <p:cNvGrpSpPr/>
              <p:nvPr/>
            </p:nvGrpSpPr>
            <p:grpSpPr>
              <a:xfrm>
                <a:off x="3244476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11E67CAC-84C6-46E1-B6EF-39441E49A4E6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26B3DCF1-ED60-469A-9716-16AC302553A0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4E825973-2F64-4FB3-9919-5E61A34F9FB7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28324186-A4CC-45CF-AD31-7361CE639F0D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CBF01684-7A95-4669-9619-4572D1CC08C5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B840EFF4-ABA7-447B-8728-3F8BED1AF856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4C9968F-BFAC-4E68-823B-F166EC452870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7CEFF883-07C5-45E6-B350-7A017BD8D935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CFEEAAC-D04C-4C25-8620-434D982C207A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Freeform: Shape 19">
                <a:extLst>
                  <a:ext uri="{FF2B5EF4-FFF2-40B4-BE49-F238E27FC236}">
                    <a16:creationId xmlns:a16="http://schemas.microsoft.com/office/drawing/2014/main" id="{0AC591C9-4B80-4A74-905D-CB1CB8E78F6D}"/>
                  </a:ext>
                </a:extLst>
              </p:cNvPr>
              <p:cNvSpPr/>
              <p:nvPr/>
            </p:nvSpPr>
            <p:spPr>
              <a:xfrm>
                <a:off x="3684026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DA9C71A-6472-4E51-B070-F0B3EB38E92B}"/>
              </a:ext>
            </a:extLst>
          </p:cNvPr>
          <p:cNvGrpSpPr/>
          <p:nvPr/>
        </p:nvGrpSpPr>
        <p:grpSpPr>
          <a:xfrm>
            <a:off x="473828" y="3573016"/>
            <a:ext cx="1035441" cy="1149948"/>
            <a:chOff x="2939995" y="933055"/>
            <a:chExt cx="3043588" cy="2474019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744DE72-4EEC-4344-9315-8DE621C5D49F}"/>
                </a:ext>
              </a:extLst>
            </p:cNvPr>
            <p:cNvGrpSpPr/>
            <p:nvPr/>
          </p:nvGrpSpPr>
          <p:grpSpPr>
            <a:xfrm rot="3017773">
              <a:off x="5584718" y="1817122"/>
              <a:ext cx="469873" cy="327856"/>
              <a:chOff x="5405974" y="1533288"/>
              <a:chExt cx="608646" cy="424685"/>
            </a:xfrm>
          </p:grpSpPr>
          <p:sp>
            <p:nvSpPr>
              <p:cNvPr id="105" name="Trapezoid 104">
                <a:extLst>
                  <a:ext uri="{FF2B5EF4-FFF2-40B4-BE49-F238E27FC236}">
                    <a16:creationId xmlns:a16="http://schemas.microsoft.com/office/drawing/2014/main" id="{4266C3BE-46AC-40DD-AF8F-EDBCA7D5C490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Trapezoid 105">
                <a:extLst>
                  <a:ext uri="{FF2B5EF4-FFF2-40B4-BE49-F238E27FC236}">
                    <a16:creationId xmlns:a16="http://schemas.microsoft.com/office/drawing/2014/main" id="{08C8313C-A4F6-4ACB-B6D9-8B8E9442417E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rapezoid 106">
                <a:extLst>
                  <a:ext uri="{FF2B5EF4-FFF2-40B4-BE49-F238E27FC236}">
                    <a16:creationId xmlns:a16="http://schemas.microsoft.com/office/drawing/2014/main" id="{2632C89A-65A1-4DE6-87C1-B6948BF65CAA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rapezoid 107">
                <a:extLst>
                  <a:ext uri="{FF2B5EF4-FFF2-40B4-BE49-F238E27FC236}">
                    <a16:creationId xmlns:a16="http://schemas.microsoft.com/office/drawing/2014/main" id="{8A1171F0-2439-4CA4-8FF7-CFFECC0C62B3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rapezoid 108">
                <a:extLst>
                  <a:ext uri="{FF2B5EF4-FFF2-40B4-BE49-F238E27FC236}">
                    <a16:creationId xmlns:a16="http://schemas.microsoft.com/office/drawing/2014/main" id="{E0B3B450-0441-47AD-89B6-1553C94E6ABA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48F8CB4C-E707-45F7-9707-3F2E675A3A48}"/>
                </a:ext>
              </a:extLst>
            </p:cNvPr>
            <p:cNvGrpSpPr/>
            <p:nvPr/>
          </p:nvGrpSpPr>
          <p:grpSpPr>
            <a:xfrm rot="18490567" flipH="1">
              <a:off x="5363387" y="1800598"/>
              <a:ext cx="471722" cy="328072"/>
              <a:chOff x="5405974" y="1533288"/>
              <a:chExt cx="611040" cy="424965"/>
            </a:xfrm>
          </p:grpSpPr>
          <p:sp>
            <p:nvSpPr>
              <p:cNvPr id="100" name="Trapezoid 99">
                <a:extLst>
                  <a:ext uri="{FF2B5EF4-FFF2-40B4-BE49-F238E27FC236}">
                    <a16:creationId xmlns:a16="http://schemas.microsoft.com/office/drawing/2014/main" id="{7E5C0AB2-4D5D-468C-9540-1FA9497C77B0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Trapezoid 100">
                <a:extLst>
                  <a:ext uri="{FF2B5EF4-FFF2-40B4-BE49-F238E27FC236}">
                    <a16:creationId xmlns:a16="http://schemas.microsoft.com/office/drawing/2014/main" id="{D331EEAD-B8B1-40C5-BA6F-B6124BD4DFB4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Trapezoid 101">
                <a:extLst>
                  <a:ext uri="{FF2B5EF4-FFF2-40B4-BE49-F238E27FC236}">
                    <a16:creationId xmlns:a16="http://schemas.microsoft.com/office/drawing/2014/main" id="{31570B5F-677B-4CE0-B52F-B59A6A92D015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rapezoid 102">
                <a:extLst>
                  <a:ext uri="{FF2B5EF4-FFF2-40B4-BE49-F238E27FC236}">
                    <a16:creationId xmlns:a16="http://schemas.microsoft.com/office/drawing/2014/main" id="{44F43DF8-3B92-4724-B160-578E322ACEB2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rapezoid 103">
                <a:extLst>
                  <a:ext uri="{FF2B5EF4-FFF2-40B4-BE49-F238E27FC236}">
                    <a16:creationId xmlns:a16="http://schemas.microsoft.com/office/drawing/2014/main" id="{CC7FB4BA-3755-4B51-B471-621413B3DACA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EAC0A07-C315-4DB7-9412-819A4D30E58D}"/>
                </a:ext>
              </a:extLst>
            </p:cNvPr>
            <p:cNvGrpSpPr/>
            <p:nvPr/>
          </p:nvGrpSpPr>
          <p:grpSpPr>
            <a:xfrm>
              <a:off x="2939995" y="933055"/>
              <a:ext cx="2881564" cy="2474019"/>
              <a:chOff x="2939995" y="732089"/>
              <a:chExt cx="2881564" cy="2474019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4C04C530-768E-4597-96E0-EDC8BB086E37}"/>
                  </a:ext>
                </a:extLst>
              </p:cNvPr>
              <p:cNvGrpSpPr/>
              <p:nvPr/>
            </p:nvGrpSpPr>
            <p:grpSpPr>
              <a:xfrm rot="7898637">
                <a:off x="5214392" y="799382"/>
                <a:ext cx="344525" cy="861967"/>
                <a:chOff x="4130248" y="650162"/>
                <a:chExt cx="502279" cy="1664988"/>
              </a:xfrm>
              <a:solidFill>
                <a:schemeClr val="accent2"/>
              </a:solidFill>
            </p:grpSpPr>
            <p:sp>
              <p:nvSpPr>
                <p:cNvPr id="98" name="Trapezoid 97">
                  <a:extLst>
                    <a:ext uri="{FF2B5EF4-FFF2-40B4-BE49-F238E27FC236}">
                      <a16:creationId xmlns:a16="http://schemas.microsoft.com/office/drawing/2014/main" id="{B013FC85-089B-4BE6-B4A2-DEA90580CC2D}"/>
                    </a:ext>
                  </a:extLst>
                </p:cNvPr>
                <p:cNvSpPr/>
                <p:nvPr/>
              </p:nvSpPr>
              <p:spPr>
                <a:xfrm>
                  <a:off x="4130248" y="650162"/>
                  <a:ext cx="502273" cy="1664988"/>
                </a:xfrm>
                <a:prstGeom prst="trapezoid">
                  <a:avLst>
                    <a:gd name="adj" fmla="val 9168"/>
                  </a:avLst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Trapezoid 94">
                  <a:extLst>
                    <a:ext uri="{FF2B5EF4-FFF2-40B4-BE49-F238E27FC236}">
                      <a16:creationId xmlns:a16="http://schemas.microsoft.com/office/drawing/2014/main" id="{35BDE93E-0C6F-4ECF-A48F-3C4AC3625AF8}"/>
                    </a:ext>
                  </a:extLst>
                </p:cNvPr>
                <p:cNvSpPr/>
                <p:nvPr/>
              </p:nvSpPr>
              <p:spPr>
                <a:xfrm>
                  <a:off x="4449648" y="650162"/>
                  <a:ext cx="182879" cy="1664988"/>
                </a:xfrm>
                <a:custGeom>
                  <a:avLst/>
                  <a:gdLst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82880 w 182880"/>
                    <a:gd name="connsiteY2" fmla="*/ 0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0540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68965 w 182880"/>
                    <a:gd name="connsiteY2" fmla="*/ 6157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3619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80" h="1664988">
                      <a:moveTo>
                        <a:pt x="0" y="1664988"/>
                      </a:moveTo>
                      <a:lnTo>
                        <a:pt x="0" y="0"/>
                      </a:lnTo>
                      <a:lnTo>
                        <a:pt x="133619" y="3079"/>
                      </a:lnTo>
                      <a:lnTo>
                        <a:pt x="182880" y="1664988"/>
                      </a:lnTo>
                      <a:lnTo>
                        <a:pt x="0" y="1664988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B4ED4E-C6FD-4C37-809A-4D3A1CFE1175}"/>
                  </a:ext>
                </a:extLst>
              </p:cNvPr>
              <p:cNvGrpSpPr/>
              <p:nvPr/>
            </p:nvGrpSpPr>
            <p:grpSpPr>
              <a:xfrm rot="15664019">
                <a:off x="4239241" y="545571"/>
                <a:ext cx="414152" cy="1446605"/>
                <a:chOff x="391499" y="630207"/>
                <a:chExt cx="531849" cy="1593194"/>
              </a:xfrm>
            </p:grpSpPr>
            <p:sp>
              <p:nvSpPr>
                <p:cNvPr id="96" name="Rectangle: Rounded Corners 112">
                  <a:extLst>
                    <a:ext uri="{FF2B5EF4-FFF2-40B4-BE49-F238E27FC236}">
                      <a16:creationId xmlns:a16="http://schemas.microsoft.com/office/drawing/2014/main" id="{93982B13-B25C-4CF7-BB6C-55EC11DF791B}"/>
                    </a:ext>
                  </a:extLst>
                </p:cNvPr>
                <p:cNvSpPr/>
                <p:nvPr/>
              </p:nvSpPr>
              <p:spPr>
                <a:xfrm rot="20495611">
                  <a:off x="400454" y="630207"/>
                  <a:ext cx="522894" cy="153914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" name="Rectangle: Rounded Corners 113">
                  <a:extLst>
                    <a:ext uri="{FF2B5EF4-FFF2-40B4-BE49-F238E27FC236}">
                      <a16:creationId xmlns:a16="http://schemas.microsoft.com/office/drawing/2014/main" id="{9F45BE49-A765-4F67-BA61-9373D131C19D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8" cy="153913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41A1C2EC-6D43-41DC-9C03-0DE12B0019C7}"/>
                  </a:ext>
                </a:extLst>
              </p:cNvPr>
              <p:cNvGrpSpPr/>
              <p:nvPr/>
            </p:nvGrpSpPr>
            <p:grpSpPr>
              <a:xfrm rot="1062574">
                <a:off x="4839586" y="732089"/>
                <a:ext cx="437403" cy="437403"/>
                <a:chOff x="121429" y="411151"/>
                <a:chExt cx="607375" cy="607375"/>
              </a:xfrm>
            </p:grpSpPr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A5FB5F57-BC16-421C-A9E8-EC2699E35D9D}"/>
                    </a:ext>
                  </a:extLst>
                </p:cNvPr>
                <p:cNvSpPr/>
                <p:nvPr/>
              </p:nvSpPr>
              <p:spPr>
                <a:xfrm>
                  <a:off x="121429" y="411151"/>
                  <a:ext cx="607375" cy="60737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Freeform: Shape 109">
                  <a:extLst>
                    <a:ext uri="{FF2B5EF4-FFF2-40B4-BE49-F238E27FC236}">
                      <a16:creationId xmlns:a16="http://schemas.microsoft.com/office/drawing/2014/main" id="{57026207-A2A9-4138-B23F-EF539AA90F04}"/>
                    </a:ext>
                  </a:extLst>
                </p:cNvPr>
                <p:cNvSpPr/>
                <p:nvPr/>
              </p:nvSpPr>
              <p:spPr>
                <a:xfrm>
                  <a:off x="186933" y="476655"/>
                  <a:ext cx="476367" cy="476367"/>
                </a:xfrm>
                <a:custGeom>
                  <a:avLst/>
                  <a:gdLst>
                    <a:gd name="connsiteX0" fmla="*/ 977265 w 1950394"/>
                    <a:gd name="connsiteY0" fmla="*/ 1954006 h 1950394"/>
                    <a:gd name="connsiteX1" fmla="*/ 4 w 1950394"/>
                    <a:gd name="connsiteY1" fmla="*/ 977261 h 1950394"/>
                    <a:gd name="connsiteX2" fmla="*/ 976749 w 1950394"/>
                    <a:gd name="connsiteY2" fmla="*/ 0 h 1950394"/>
                    <a:gd name="connsiteX3" fmla="*/ 1953494 w 1950394"/>
                    <a:gd name="connsiteY3" fmla="*/ 976229 h 1950394"/>
                    <a:gd name="connsiteX4" fmla="*/ 977265 w 1950394"/>
                    <a:gd name="connsiteY4" fmla="*/ 1954006 h 1950394"/>
                    <a:gd name="connsiteX5" fmla="*/ 1198104 w 1950394"/>
                    <a:gd name="connsiteY5" fmla="*/ 1613977 h 1950394"/>
                    <a:gd name="connsiteX6" fmla="*/ 1221839 w 1950394"/>
                    <a:gd name="connsiteY6" fmla="*/ 1574763 h 1950394"/>
                    <a:gd name="connsiteX7" fmla="*/ 1240930 w 1950394"/>
                    <a:gd name="connsiteY7" fmla="*/ 1566507 h 1950394"/>
                    <a:gd name="connsiteX8" fmla="*/ 1257957 w 1950394"/>
                    <a:gd name="connsiteY8" fmla="*/ 1569603 h 1950394"/>
                    <a:gd name="connsiteX9" fmla="*/ 1298203 w 1950394"/>
                    <a:gd name="connsiteY9" fmla="*/ 1624297 h 1950394"/>
                    <a:gd name="connsiteX10" fmla="*/ 1311619 w 1950394"/>
                    <a:gd name="connsiteY10" fmla="*/ 1629456 h 1950394"/>
                    <a:gd name="connsiteX11" fmla="*/ 1375084 w 1950394"/>
                    <a:gd name="connsiteY11" fmla="*/ 1592822 h 1950394"/>
                    <a:gd name="connsiteX12" fmla="*/ 1377148 w 1950394"/>
                    <a:gd name="connsiteY12" fmla="*/ 1578891 h 1950394"/>
                    <a:gd name="connsiteX13" fmla="*/ 1349285 w 1950394"/>
                    <a:gd name="connsiteY13" fmla="*/ 1515426 h 1950394"/>
                    <a:gd name="connsiteX14" fmla="*/ 1353413 w 1950394"/>
                    <a:gd name="connsiteY14" fmla="*/ 1502010 h 1950394"/>
                    <a:gd name="connsiteX15" fmla="*/ 1385919 w 1950394"/>
                    <a:gd name="connsiteY15" fmla="*/ 1476727 h 1950394"/>
                    <a:gd name="connsiteX16" fmla="*/ 1400883 w 1950394"/>
                    <a:gd name="connsiteY16" fmla="*/ 1476727 h 1950394"/>
                    <a:gd name="connsiteX17" fmla="*/ 1452996 w 1950394"/>
                    <a:gd name="connsiteY17" fmla="*/ 1518005 h 1950394"/>
                    <a:gd name="connsiteX18" fmla="*/ 1470024 w 1950394"/>
                    <a:gd name="connsiteY18" fmla="*/ 1519553 h 1950394"/>
                    <a:gd name="connsiteX19" fmla="*/ 1519041 w 1950394"/>
                    <a:gd name="connsiteY19" fmla="*/ 1470535 h 1950394"/>
                    <a:gd name="connsiteX20" fmla="*/ 1518010 w 1950394"/>
                    <a:gd name="connsiteY20" fmla="*/ 1453508 h 1950394"/>
                    <a:gd name="connsiteX21" fmla="*/ 1475699 w 1950394"/>
                    <a:gd name="connsiteY21" fmla="*/ 1400363 h 1950394"/>
                    <a:gd name="connsiteX22" fmla="*/ 1476215 w 1950394"/>
                    <a:gd name="connsiteY22" fmla="*/ 1386431 h 1950394"/>
                    <a:gd name="connsiteX23" fmla="*/ 1501498 w 1950394"/>
                    <a:gd name="connsiteY23" fmla="*/ 1353925 h 1950394"/>
                    <a:gd name="connsiteX24" fmla="*/ 1515946 w 1950394"/>
                    <a:gd name="connsiteY24" fmla="*/ 1349797 h 1950394"/>
                    <a:gd name="connsiteX25" fmla="*/ 1579411 w 1950394"/>
                    <a:gd name="connsiteY25" fmla="*/ 1377660 h 1950394"/>
                    <a:gd name="connsiteX26" fmla="*/ 1592310 w 1950394"/>
                    <a:gd name="connsiteY26" fmla="*/ 1375596 h 1950394"/>
                    <a:gd name="connsiteX27" fmla="*/ 1628945 w 1950394"/>
                    <a:gd name="connsiteY27" fmla="*/ 1312130 h 1950394"/>
                    <a:gd name="connsiteX28" fmla="*/ 1623785 w 1950394"/>
                    <a:gd name="connsiteY28" fmla="*/ 1298199 h 1950394"/>
                    <a:gd name="connsiteX29" fmla="*/ 1577863 w 1950394"/>
                    <a:gd name="connsiteY29" fmla="*/ 1265692 h 1950394"/>
                    <a:gd name="connsiteX30" fmla="*/ 1571155 w 1950394"/>
                    <a:gd name="connsiteY30" fmla="*/ 1230090 h 1950394"/>
                    <a:gd name="connsiteX31" fmla="*/ 1579927 w 1950394"/>
                    <a:gd name="connsiteY31" fmla="*/ 1208419 h 1950394"/>
                    <a:gd name="connsiteX32" fmla="*/ 1596438 w 1950394"/>
                    <a:gd name="connsiteY32" fmla="*/ 1197583 h 1950394"/>
                    <a:gd name="connsiteX33" fmla="*/ 1660935 w 1950394"/>
                    <a:gd name="connsiteY33" fmla="*/ 1207387 h 1950394"/>
                    <a:gd name="connsiteX34" fmla="*/ 1675383 w 1950394"/>
                    <a:gd name="connsiteY34" fmla="*/ 1201195 h 1950394"/>
                    <a:gd name="connsiteX35" fmla="*/ 1693442 w 1950394"/>
                    <a:gd name="connsiteY35" fmla="*/ 1132570 h 1950394"/>
                    <a:gd name="connsiteX36" fmla="*/ 1684154 w 1950394"/>
                    <a:gd name="connsiteY36" fmla="*/ 1119155 h 1950394"/>
                    <a:gd name="connsiteX37" fmla="*/ 1621205 w 1950394"/>
                    <a:gd name="connsiteY37" fmla="*/ 1093872 h 1950394"/>
                    <a:gd name="connsiteX38" fmla="*/ 1614497 w 1950394"/>
                    <a:gd name="connsiteY38" fmla="*/ 1083037 h 1950394"/>
                    <a:gd name="connsiteX39" fmla="*/ 1620173 w 1950394"/>
                    <a:gd name="connsiteY39" fmla="*/ 1042274 h 1950394"/>
                    <a:gd name="connsiteX40" fmla="*/ 1632557 w 1950394"/>
                    <a:gd name="connsiteY40" fmla="*/ 1029891 h 1950394"/>
                    <a:gd name="connsiteX41" fmla="*/ 1696022 w 1950394"/>
                    <a:gd name="connsiteY41" fmla="*/ 1022667 h 1950394"/>
                    <a:gd name="connsiteX42" fmla="*/ 1709437 w 1950394"/>
                    <a:gd name="connsiteY42" fmla="*/ 1010800 h 1950394"/>
                    <a:gd name="connsiteX43" fmla="*/ 1709437 w 1950394"/>
                    <a:gd name="connsiteY43" fmla="*/ 943723 h 1950394"/>
                    <a:gd name="connsiteX44" fmla="*/ 1694990 w 1950394"/>
                    <a:gd name="connsiteY44" fmla="*/ 931339 h 1950394"/>
                    <a:gd name="connsiteX45" fmla="*/ 1650616 w 1950394"/>
                    <a:gd name="connsiteY45" fmla="*/ 928243 h 1950394"/>
                    <a:gd name="connsiteX46" fmla="*/ 1618109 w 1950394"/>
                    <a:gd name="connsiteY46" fmla="*/ 892125 h 1950394"/>
                    <a:gd name="connsiteX47" fmla="*/ 1615013 w 1950394"/>
                    <a:gd name="connsiteY47" fmla="*/ 874582 h 1950394"/>
                    <a:gd name="connsiteX48" fmla="*/ 1622753 w 1950394"/>
                    <a:gd name="connsiteY48" fmla="*/ 859102 h 1950394"/>
                    <a:gd name="connsiteX49" fmla="*/ 1684670 w 1950394"/>
                    <a:gd name="connsiteY49" fmla="*/ 834851 h 1950394"/>
                    <a:gd name="connsiteX50" fmla="*/ 1693442 w 1950394"/>
                    <a:gd name="connsiteY50" fmla="*/ 821952 h 1950394"/>
                    <a:gd name="connsiteX51" fmla="*/ 1674867 w 1950394"/>
                    <a:gd name="connsiteY51" fmla="*/ 753327 h 1950394"/>
                    <a:gd name="connsiteX52" fmla="*/ 1659903 w 1950394"/>
                    <a:gd name="connsiteY52" fmla="*/ 746619 h 1950394"/>
                    <a:gd name="connsiteX53" fmla="*/ 1594374 w 1950394"/>
                    <a:gd name="connsiteY53" fmla="*/ 756423 h 1950394"/>
                    <a:gd name="connsiteX54" fmla="*/ 1580443 w 1950394"/>
                    <a:gd name="connsiteY54" fmla="*/ 747651 h 1950394"/>
                    <a:gd name="connsiteX55" fmla="*/ 1565995 w 1950394"/>
                    <a:gd name="connsiteY55" fmla="*/ 713081 h 1950394"/>
                    <a:gd name="connsiteX56" fmla="*/ 1570123 w 1950394"/>
                    <a:gd name="connsiteY56" fmla="*/ 696054 h 1950394"/>
                    <a:gd name="connsiteX57" fmla="*/ 1623269 w 1950394"/>
                    <a:gd name="connsiteY57" fmla="*/ 656323 h 1950394"/>
                    <a:gd name="connsiteX58" fmla="*/ 1628429 w 1950394"/>
                    <a:gd name="connsiteY58" fmla="*/ 641876 h 1950394"/>
                    <a:gd name="connsiteX59" fmla="*/ 1592310 w 1950394"/>
                    <a:gd name="connsiteY59" fmla="*/ 579443 h 1950394"/>
                    <a:gd name="connsiteX60" fmla="*/ 1578379 w 1950394"/>
                    <a:gd name="connsiteY60" fmla="*/ 576863 h 1950394"/>
                    <a:gd name="connsiteX61" fmla="*/ 1532457 w 1950394"/>
                    <a:gd name="connsiteY61" fmla="*/ 599050 h 1950394"/>
                    <a:gd name="connsiteX62" fmla="*/ 1490147 w 1950394"/>
                    <a:gd name="connsiteY62" fmla="*/ 585118 h 1950394"/>
                    <a:gd name="connsiteX63" fmla="*/ 1477247 w 1950394"/>
                    <a:gd name="connsiteY63" fmla="*/ 569123 h 1950394"/>
                    <a:gd name="connsiteX64" fmla="*/ 1476731 w 1950394"/>
                    <a:gd name="connsiteY64" fmla="*/ 552096 h 1950394"/>
                    <a:gd name="connsiteX65" fmla="*/ 1518525 w 1950394"/>
                    <a:gd name="connsiteY65" fmla="*/ 499982 h 1950394"/>
                    <a:gd name="connsiteX66" fmla="*/ 1519557 w 1950394"/>
                    <a:gd name="connsiteY66" fmla="*/ 483987 h 1950394"/>
                    <a:gd name="connsiteX67" fmla="*/ 1470540 w 1950394"/>
                    <a:gd name="connsiteY67" fmla="*/ 434453 h 1950394"/>
                    <a:gd name="connsiteX68" fmla="*/ 1452480 w 1950394"/>
                    <a:gd name="connsiteY68" fmla="*/ 436001 h 1950394"/>
                    <a:gd name="connsiteX69" fmla="*/ 1418942 w 1950394"/>
                    <a:gd name="connsiteY69" fmla="*/ 465412 h 1950394"/>
                    <a:gd name="connsiteX70" fmla="*/ 1369408 w 1950394"/>
                    <a:gd name="connsiteY70" fmla="*/ 463348 h 1950394"/>
                    <a:gd name="connsiteX71" fmla="*/ 1354961 w 1950394"/>
                    <a:gd name="connsiteY71" fmla="*/ 452512 h 1950394"/>
                    <a:gd name="connsiteX72" fmla="*/ 1349801 w 1950394"/>
                    <a:gd name="connsiteY72" fmla="*/ 436001 h 1950394"/>
                    <a:gd name="connsiteX73" fmla="*/ 1377148 w 1950394"/>
                    <a:gd name="connsiteY73" fmla="*/ 374084 h 1950394"/>
                    <a:gd name="connsiteX74" fmla="*/ 1374052 w 1950394"/>
                    <a:gd name="connsiteY74" fmla="*/ 360152 h 1950394"/>
                    <a:gd name="connsiteX75" fmla="*/ 1312651 w 1950394"/>
                    <a:gd name="connsiteY75" fmla="*/ 324550 h 1950394"/>
                    <a:gd name="connsiteX76" fmla="*/ 1296655 w 1950394"/>
                    <a:gd name="connsiteY76" fmla="*/ 329193 h 1950394"/>
                    <a:gd name="connsiteX77" fmla="*/ 1256925 w 1950394"/>
                    <a:gd name="connsiteY77" fmla="*/ 382855 h 1950394"/>
                    <a:gd name="connsiteX78" fmla="*/ 1238866 w 1950394"/>
                    <a:gd name="connsiteY78" fmla="*/ 386467 h 1950394"/>
                    <a:gd name="connsiteX79" fmla="*/ 1206875 w 1950394"/>
                    <a:gd name="connsiteY79" fmla="*/ 373052 h 1950394"/>
                    <a:gd name="connsiteX80" fmla="*/ 1196556 w 1950394"/>
                    <a:gd name="connsiteY80" fmla="*/ 357572 h 1950394"/>
                    <a:gd name="connsiteX81" fmla="*/ 1206359 w 1950394"/>
                    <a:gd name="connsiteY81" fmla="*/ 293075 h 1950394"/>
                    <a:gd name="connsiteX82" fmla="*/ 1199652 w 1950394"/>
                    <a:gd name="connsiteY82" fmla="*/ 278112 h 1950394"/>
                    <a:gd name="connsiteX83" fmla="*/ 1131027 w 1950394"/>
                    <a:gd name="connsiteY83" fmla="*/ 259537 h 1950394"/>
                    <a:gd name="connsiteX84" fmla="*/ 1118127 w 1950394"/>
                    <a:gd name="connsiteY84" fmla="*/ 268308 h 1950394"/>
                    <a:gd name="connsiteX85" fmla="*/ 1093360 w 1950394"/>
                    <a:gd name="connsiteY85" fmla="*/ 331258 h 1950394"/>
                    <a:gd name="connsiteX86" fmla="*/ 1079945 w 1950394"/>
                    <a:gd name="connsiteY86" fmla="*/ 338481 h 1950394"/>
                    <a:gd name="connsiteX87" fmla="*/ 1042794 w 1950394"/>
                    <a:gd name="connsiteY87" fmla="*/ 333837 h 1950394"/>
                    <a:gd name="connsiteX88" fmla="*/ 1028347 w 1950394"/>
                    <a:gd name="connsiteY88" fmla="*/ 320422 h 1950394"/>
                    <a:gd name="connsiteX89" fmla="*/ 1021123 w 1950394"/>
                    <a:gd name="connsiteY89" fmla="*/ 257989 h 1950394"/>
                    <a:gd name="connsiteX90" fmla="*/ 1008740 w 1950394"/>
                    <a:gd name="connsiteY90" fmla="*/ 243541 h 1950394"/>
                    <a:gd name="connsiteX91" fmla="*/ 941663 w 1950394"/>
                    <a:gd name="connsiteY91" fmla="*/ 243541 h 1950394"/>
                    <a:gd name="connsiteX92" fmla="*/ 929795 w 1950394"/>
                    <a:gd name="connsiteY92" fmla="*/ 256957 h 1950394"/>
                    <a:gd name="connsiteX93" fmla="*/ 922572 w 1950394"/>
                    <a:gd name="connsiteY93" fmla="*/ 320422 h 1950394"/>
                    <a:gd name="connsiteX94" fmla="*/ 909156 w 1950394"/>
                    <a:gd name="connsiteY94" fmla="*/ 333321 h 1950394"/>
                    <a:gd name="connsiteX95" fmla="*/ 872006 w 1950394"/>
                    <a:gd name="connsiteY95" fmla="*/ 337965 h 1950394"/>
                    <a:gd name="connsiteX96" fmla="*/ 857559 w 1950394"/>
                    <a:gd name="connsiteY96" fmla="*/ 330226 h 1950394"/>
                    <a:gd name="connsiteX97" fmla="*/ 833308 w 1950394"/>
                    <a:gd name="connsiteY97" fmla="*/ 268308 h 1950394"/>
                    <a:gd name="connsiteX98" fmla="*/ 819892 w 1950394"/>
                    <a:gd name="connsiteY98" fmla="*/ 259021 h 1950394"/>
                    <a:gd name="connsiteX99" fmla="*/ 753847 w 1950394"/>
                    <a:gd name="connsiteY99" fmla="*/ 276564 h 1950394"/>
                    <a:gd name="connsiteX100" fmla="*/ 745591 w 1950394"/>
                    <a:gd name="connsiteY100" fmla="*/ 293075 h 1950394"/>
                    <a:gd name="connsiteX101" fmla="*/ 754879 w 1950394"/>
                    <a:gd name="connsiteY101" fmla="*/ 339513 h 1950394"/>
                    <a:gd name="connsiteX102" fmla="*/ 728564 w 1950394"/>
                    <a:gd name="connsiteY102" fmla="*/ 378728 h 1950394"/>
                    <a:gd name="connsiteX103" fmla="*/ 712053 w 1950394"/>
                    <a:gd name="connsiteY103" fmla="*/ 385951 h 1950394"/>
                    <a:gd name="connsiteX104" fmla="*/ 695026 w 1950394"/>
                    <a:gd name="connsiteY104" fmla="*/ 382855 h 1950394"/>
                    <a:gd name="connsiteX105" fmla="*/ 654779 w 1950394"/>
                    <a:gd name="connsiteY105" fmla="*/ 328161 h 1950394"/>
                    <a:gd name="connsiteX106" fmla="*/ 641364 w 1950394"/>
                    <a:gd name="connsiteY106" fmla="*/ 323002 h 1950394"/>
                    <a:gd name="connsiteX107" fmla="*/ 577899 w 1950394"/>
                    <a:gd name="connsiteY107" fmla="*/ 359636 h 1950394"/>
                    <a:gd name="connsiteX108" fmla="*/ 574803 w 1950394"/>
                    <a:gd name="connsiteY108" fmla="*/ 372536 h 1950394"/>
                    <a:gd name="connsiteX109" fmla="*/ 602666 w 1950394"/>
                    <a:gd name="connsiteY109" fmla="*/ 435485 h 1950394"/>
                    <a:gd name="connsiteX110" fmla="*/ 598022 w 1950394"/>
                    <a:gd name="connsiteY110" fmla="*/ 450964 h 1950394"/>
                    <a:gd name="connsiteX111" fmla="*/ 567579 w 1950394"/>
                    <a:gd name="connsiteY111" fmla="*/ 474699 h 1950394"/>
                    <a:gd name="connsiteX112" fmla="*/ 550552 w 1950394"/>
                    <a:gd name="connsiteY112" fmla="*/ 474699 h 1950394"/>
                    <a:gd name="connsiteX113" fmla="*/ 498438 w 1950394"/>
                    <a:gd name="connsiteY113" fmla="*/ 432905 h 1950394"/>
                    <a:gd name="connsiteX114" fmla="*/ 483475 w 1950394"/>
                    <a:gd name="connsiteY114" fmla="*/ 431357 h 1950394"/>
                    <a:gd name="connsiteX115" fmla="*/ 432393 w 1950394"/>
                    <a:gd name="connsiteY115" fmla="*/ 482439 h 1950394"/>
                    <a:gd name="connsiteX116" fmla="*/ 433425 w 1950394"/>
                    <a:gd name="connsiteY116" fmla="*/ 497402 h 1950394"/>
                    <a:gd name="connsiteX117" fmla="*/ 475735 w 1950394"/>
                    <a:gd name="connsiteY117" fmla="*/ 550032 h 1950394"/>
                    <a:gd name="connsiteX118" fmla="*/ 475219 w 1950394"/>
                    <a:gd name="connsiteY118" fmla="*/ 566027 h 1950394"/>
                    <a:gd name="connsiteX119" fmla="*/ 450968 w 1950394"/>
                    <a:gd name="connsiteY119" fmla="*/ 597502 h 1950394"/>
                    <a:gd name="connsiteX120" fmla="*/ 437553 w 1950394"/>
                    <a:gd name="connsiteY120" fmla="*/ 601629 h 1950394"/>
                    <a:gd name="connsiteX121" fmla="*/ 373056 w 1950394"/>
                    <a:gd name="connsiteY121" fmla="*/ 573251 h 1950394"/>
                    <a:gd name="connsiteX122" fmla="*/ 360156 w 1950394"/>
                    <a:gd name="connsiteY122" fmla="*/ 575315 h 1950394"/>
                    <a:gd name="connsiteX123" fmla="*/ 323522 w 1950394"/>
                    <a:gd name="connsiteY123" fmla="*/ 638780 h 1950394"/>
                    <a:gd name="connsiteX124" fmla="*/ 328166 w 1950394"/>
                    <a:gd name="connsiteY124" fmla="*/ 652711 h 1950394"/>
                    <a:gd name="connsiteX125" fmla="*/ 374088 w 1950394"/>
                    <a:gd name="connsiteY125" fmla="*/ 685218 h 1950394"/>
                    <a:gd name="connsiteX126" fmla="*/ 380795 w 1950394"/>
                    <a:gd name="connsiteY126" fmla="*/ 720820 h 1950394"/>
                    <a:gd name="connsiteX127" fmla="*/ 372024 w 1950394"/>
                    <a:gd name="connsiteY127" fmla="*/ 742492 h 1950394"/>
                    <a:gd name="connsiteX128" fmla="*/ 355513 w 1950394"/>
                    <a:gd name="connsiteY128" fmla="*/ 753327 h 1950394"/>
                    <a:gd name="connsiteX129" fmla="*/ 291015 w 1950394"/>
                    <a:gd name="connsiteY129" fmla="*/ 743523 h 1950394"/>
                    <a:gd name="connsiteX130" fmla="*/ 276568 w 1950394"/>
                    <a:gd name="connsiteY130" fmla="*/ 751263 h 1950394"/>
                    <a:gd name="connsiteX131" fmla="*/ 258509 w 1950394"/>
                    <a:gd name="connsiteY131" fmla="*/ 818340 h 1950394"/>
                    <a:gd name="connsiteX132" fmla="*/ 267796 w 1950394"/>
                    <a:gd name="connsiteY132" fmla="*/ 831756 h 1950394"/>
                    <a:gd name="connsiteX133" fmla="*/ 330746 w 1950394"/>
                    <a:gd name="connsiteY133" fmla="*/ 857038 h 1950394"/>
                    <a:gd name="connsiteX134" fmla="*/ 337453 w 1950394"/>
                    <a:gd name="connsiteY134" fmla="*/ 869422 h 1950394"/>
                    <a:gd name="connsiteX135" fmla="*/ 332810 w 1950394"/>
                    <a:gd name="connsiteY135" fmla="*/ 906572 h 1950394"/>
                    <a:gd name="connsiteX136" fmla="*/ 318878 w 1950394"/>
                    <a:gd name="connsiteY136" fmla="*/ 922052 h 1950394"/>
                    <a:gd name="connsiteX137" fmla="*/ 256445 w 1950394"/>
                    <a:gd name="connsiteY137" fmla="*/ 929275 h 1950394"/>
                    <a:gd name="connsiteX138" fmla="*/ 242514 w 1950394"/>
                    <a:gd name="connsiteY138" fmla="*/ 942175 h 1950394"/>
                    <a:gd name="connsiteX139" fmla="*/ 242514 w 1950394"/>
                    <a:gd name="connsiteY139" fmla="*/ 1006672 h 1950394"/>
                    <a:gd name="connsiteX140" fmla="*/ 257993 w 1950394"/>
                    <a:gd name="connsiteY140" fmla="*/ 1020603 h 1950394"/>
                    <a:gd name="connsiteX141" fmla="*/ 321458 w 1950394"/>
                    <a:gd name="connsiteY141" fmla="*/ 1028343 h 1950394"/>
                    <a:gd name="connsiteX142" fmla="*/ 331778 w 1950394"/>
                    <a:gd name="connsiteY142" fmla="*/ 1039694 h 1950394"/>
                    <a:gd name="connsiteX143" fmla="*/ 336937 w 1950394"/>
                    <a:gd name="connsiteY143" fmla="*/ 1077877 h 1950394"/>
                    <a:gd name="connsiteX144" fmla="*/ 329198 w 1950394"/>
                    <a:gd name="connsiteY144" fmla="*/ 1093356 h 1950394"/>
                    <a:gd name="connsiteX145" fmla="*/ 265733 w 1950394"/>
                    <a:gd name="connsiteY145" fmla="*/ 1117607 h 1950394"/>
                    <a:gd name="connsiteX146" fmla="*/ 257993 w 1950394"/>
                    <a:gd name="connsiteY146" fmla="*/ 1129990 h 1950394"/>
                    <a:gd name="connsiteX147" fmla="*/ 276568 w 1950394"/>
                    <a:gd name="connsiteY147" fmla="*/ 1198615 h 1950394"/>
                    <a:gd name="connsiteX148" fmla="*/ 291531 w 1950394"/>
                    <a:gd name="connsiteY148" fmla="*/ 1205839 h 1950394"/>
                    <a:gd name="connsiteX149" fmla="*/ 345709 w 1950394"/>
                    <a:gd name="connsiteY149" fmla="*/ 1196035 h 1950394"/>
                    <a:gd name="connsiteX150" fmla="*/ 375636 w 1950394"/>
                    <a:gd name="connsiteY150" fmla="*/ 1216675 h 1950394"/>
                    <a:gd name="connsiteX151" fmla="*/ 384407 w 1950394"/>
                    <a:gd name="connsiteY151" fmla="*/ 1236798 h 1950394"/>
                    <a:gd name="connsiteX152" fmla="*/ 379764 w 1950394"/>
                    <a:gd name="connsiteY152" fmla="*/ 1257953 h 1950394"/>
                    <a:gd name="connsiteX153" fmla="*/ 327134 w 1950394"/>
                    <a:gd name="connsiteY153" fmla="*/ 1296651 h 1950394"/>
                    <a:gd name="connsiteX154" fmla="*/ 322490 w 1950394"/>
                    <a:gd name="connsiteY154" fmla="*/ 1310583 h 1950394"/>
                    <a:gd name="connsiteX155" fmla="*/ 359124 w 1950394"/>
                    <a:gd name="connsiteY155" fmla="*/ 1374048 h 1950394"/>
                    <a:gd name="connsiteX156" fmla="*/ 370992 w 1950394"/>
                    <a:gd name="connsiteY156" fmla="*/ 1376628 h 1950394"/>
                    <a:gd name="connsiteX157" fmla="*/ 433941 w 1950394"/>
                    <a:gd name="connsiteY157" fmla="*/ 1348765 h 1950394"/>
                    <a:gd name="connsiteX158" fmla="*/ 450452 w 1950394"/>
                    <a:gd name="connsiteY158" fmla="*/ 1353925 h 1950394"/>
                    <a:gd name="connsiteX159" fmla="*/ 474187 w 1950394"/>
                    <a:gd name="connsiteY159" fmla="*/ 1384367 h 1950394"/>
                    <a:gd name="connsiteX160" fmla="*/ 475219 w 1950394"/>
                    <a:gd name="connsiteY160" fmla="*/ 1399331 h 1950394"/>
                    <a:gd name="connsiteX161" fmla="*/ 432909 w 1950394"/>
                    <a:gd name="connsiteY161" fmla="*/ 1452476 h 1950394"/>
                    <a:gd name="connsiteX162" fmla="*/ 431877 w 1950394"/>
                    <a:gd name="connsiteY162" fmla="*/ 1468471 h 1950394"/>
                    <a:gd name="connsiteX163" fmla="*/ 481927 w 1950394"/>
                    <a:gd name="connsiteY163" fmla="*/ 1518521 h 1950394"/>
                    <a:gd name="connsiteX164" fmla="*/ 497922 w 1950394"/>
                    <a:gd name="connsiteY164" fmla="*/ 1517489 h 1950394"/>
                    <a:gd name="connsiteX165" fmla="*/ 550036 w 1950394"/>
                    <a:gd name="connsiteY165" fmla="*/ 1475695 h 1950394"/>
                    <a:gd name="connsiteX166" fmla="*/ 567063 w 1950394"/>
                    <a:gd name="connsiteY166" fmla="*/ 1476211 h 1950394"/>
                    <a:gd name="connsiteX167" fmla="*/ 596474 w 1950394"/>
                    <a:gd name="connsiteY167" fmla="*/ 1498914 h 1950394"/>
                    <a:gd name="connsiteX168" fmla="*/ 601634 w 1950394"/>
                    <a:gd name="connsiteY168" fmla="*/ 1515426 h 1950394"/>
                    <a:gd name="connsiteX169" fmla="*/ 574287 w 1950394"/>
                    <a:gd name="connsiteY169" fmla="*/ 1577343 h 1950394"/>
                    <a:gd name="connsiteX170" fmla="*/ 576867 w 1950394"/>
                    <a:gd name="connsiteY170" fmla="*/ 1591274 h 1950394"/>
                    <a:gd name="connsiteX171" fmla="*/ 639300 w 1950394"/>
                    <a:gd name="connsiteY171" fmla="*/ 1627393 h 1950394"/>
                    <a:gd name="connsiteX172" fmla="*/ 653747 w 1950394"/>
                    <a:gd name="connsiteY172" fmla="*/ 1622233 h 1950394"/>
                    <a:gd name="connsiteX173" fmla="*/ 693478 w 1950394"/>
                    <a:gd name="connsiteY173" fmla="*/ 1568571 h 1950394"/>
                    <a:gd name="connsiteX174" fmla="*/ 711537 w 1950394"/>
                    <a:gd name="connsiteY174" fmla="*/ 1564959 h 1950394"/>
                    <a:gd name="connsiteX175" fmla="*/ 743528 w 1950394"/>
                    <a:gd name="connsiteY175" fmla="*/ 1578375 h 1950394"/>
                    <a:gd name="connsiteX176" fmla="*/ 753847 w 1950394"/>
                    <a:gd name="connsiteY176" fmla="*/ 1593854 h 1950394"/>
                    <a:gd name="connsiteX177" fmla="*/ 744044 w 1950394"/>
                    <a:gd name="connsiteY177" fmla="*/ 1658351 h 1950394"/>
                    <a:gd name="connsiteX178" fmla="*/ 752299 w 1950394"/>
                    <a:gd name="connsiteY178" fmla="*/ 1673831 h 1950394"/>
                    <a:gd name="connsiteX179" fmla="*/ 818344 w 1950394"/>
                    <a:gd name="connsiteY179" fmla="*/ 1691374 h 1950394"/>
                    <a:gd name="connsiteX180" fmla="*/ 832276 w 1950394"/>
                    <a:gd name="connsiteY180" fmla="*/ 1682602 h 1950394"/>
                    <a:gd name="connsiteX181" fmla="*/ 857043 w 1950394"/>
                    <a:gd name="connsiteY181" fmla="*/ 1619653 h 1950394"/>
                    <a:gd name="connsiteX182" fmla="*/ 868910 w 1950394"/>
                    <a:gd name="connsiteY182" fmla="*/ 1612429 h 1950394"/>
                    <a:gd name="connsiteX183" fmla="*/ 908640 w 1950394"/>
                    <a:gd name="connsiteY183" fmla="*/ 1617589 h 1950394"/>
                    <a:gd name="connsiteX184" fmla="*/ 922056 w 1950394"/>
                    <a:gd name="connsiteY184" fmla="*/ 1630488 h 1950394"/>
                    <a:gd name="connsiteX185" fmla="*/ 929279 w 1950394"/>
                    <a:gd name="connsiteY185" fmla="*/ 1692922 h 1950394"/>
                    <a:gd name="connsiteX186" fmla="*/ 942695 w 1950394"/>
                    <a:gd name="connsiteY186" fmla="*/ 1707369 h 1950394"/>
                    <a:gd name="connsiteX187" fmla="*/ 1007192 w 1950394"/>
                    <a:gd name="connsiteY187" fmla="*/ 1707369 h 1950394"/>
                    <a:gd name="connsiteX188" fmla="*/ 1020607 w 1950394"/>
                    <a:gd name="connsiteY188" fmla="*/ 1692406 h 1950394"/>
                    <a:gd name="connsiteX189" fmla="*/ 1028347 w 1950394"/>
                    <a:gd name="connsiteY189" fmla="*/ 1628941 h 1950394"/>
                    <a:gd name="connsiteX190" fmla="*/ 1040215 w 1950394"/>
                    <a:gd name="connsiteY190" fmla="*/ 1617589 h 1950394"/>
                    <a:gd name="connsiteX191" fmla="*/ 1078397 w 1950394"/>
                    <a:gd name="connsiteY191" fmla="*/ 1612429 h 1950394"/>
                    <a:gd name="connsiteX192" fmla="*/ 1092844 w 1950394"/>
                    <a:gd name="connsiteY192" fmla="*/ 1619653 h 1950394"/>
                    <a:gd name="connsiteX193" fmla="*/ 1117095 w 1950394"/>
                    <a:gd name="connsiteY193" fmla="*/ 1681570 h 1950394"/>
                    <a:gd name="connsiteX194" fmla="*/ 1130511 w 1950394"/>
                    <a:gd name="connsiteY194" fmla="*/ 1690858 h 1950394"/>
                    <a:gd name="connsiteX195" fmla="*/ 1196556 w 1950394"/>
                    <a:gd name="connsiteY195" fmla="*/ 1673315 h 1950394"/>
                    <a:gd name="connsiteX196" fmla="*/ 1204811 w 1950394"/>
                    <a:gd name="connsiteY196" fmla="*/ 1656803 h 1950394"/>
                    <a:gd name="connsiteX197" fmla="*/ 1198104 w 1950394"/>
                    <a:gd name="connsiteY197" fmla="*/ 1613977 h 19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950394" h="1950394">
                      <a:moveTo>
                        <a:pt x="977265" y="1954006"/>
                      </a:moveTo>
                      <a:cubicBezTo>
                        <a:pt x="444261" y="1950394"/>
                        <a:pt x="1552" y="1529873"/>
                        <a:pt x="4" y="977261"/>
                      </a:cubicBezTo>
                      <a:cubicBezTo>
                        <a:pt x="-1544" y="439613"/>
                        <a:pt x="427749" y="0"/>
                        <a:pt x="976749" y="0"/>
                      </a:cubicBezTo>
                      <a:cubicBezTo>
                        <a:pt x="1519041" y="0"/>
                        <a:pt x="1952978" y="432905"/>
                        <a:pt x="1953494" y="976229"/>
                      </a:cubicBezTo>
                      <a:cubicBezTo>
                        <a:pt x="1953494" y="1512846"/>
                        <a:pt x="1525749" y="1948330"/>
                        <a:pt x="977265" y="1954006"/>
                      </a:cubicBezTo>
                      <a:close/>
                      <a:moveTo>
                        <a:pt x="1198104" y="1613977"/>
                      </a:moveTo>
                      <a:cubicBezTo>
                        <a:pt x="1198104" y="1578891"/>
                        <a:pt x="1194492" y="1586630"/>
                        <a:pt x="1221839" y="1574763"/>
                      </a:cubicBezTo>
                      <a:cubicBezTo>
                        <a:pt x="1228030" y="1572183"/>
                        <a:pt x="1234738" y="1569603"/>
                        <a:pt x="1240930" y="1566507"/>
                      </a:cubicBezTo>
                      <a:cubicBezTo>
                        <a:pt x="1247637" y="1562896"/>
                        <a:pt x="1252797" y="1563927"/>
                        <a:pt x="1257957" y="1569603"/>
                      </a:cubicBezTo>
                      <a:cubicBezTo>
                        <a:pt x="1272920" y="1586630"/>
                        <a:pt x="1290464" y="1602110"/>
                        <a:pt x="1298203" y="1624297"/>
                      </a:cubicBezTo>
                      <a:cubicBezTo>
                        <a:pt x="1300783" y="1631520"/>
                        <a:pt x="1304395" y="1633068"/>
                        <a:pt x="1311619" y="1629456"/>
                      </a:cubicBezTo>
                      <a:cubicBezTo>
                        <a:pt x="1333290" y="1618105"/>
                        <a:pt x="1354445" y="1605722"/>
                        <a:pt x="1375084" y="1592822"/>
                      </a:cubicBezTo>
                      <a:cubicBezTo>
                        <a:pt x="1382824" y="1588178"/>
                        <a:pt x="1381791" y="1584051"/>
                        <a:pt x="1377148" y="1578891"/>
                      </a:cubicBezTo>
                      <a:cubicBezTo>
                        <a:pt x="1361152" y="1560832"/>
                        <a:pt x="1356509" y="1537613"/>
                        <a:pt x="1349285" y="1515426"/>
                      </a:cubicBezTo>
                      <a:cubicBezTo>
                        <a:pt x="1347221" y="1509750"/>
                        <a:pt x="1348253" y="1505622"/>
                        <a:pt x="1353413" y="1502010"/>
                      </a:cubicBezTo>
                      <a:cubicBezTo>
                        <a:pt x="1364248" y="1493754"/>
                        <a:pt x="1375600" y="1485499"/>
                        <a:pt x="1385919" y="1476727"/>
                      </a:cubicBezTo>
                      <a:cubicBezTo>
                        <a:pt x="1391079" y="1472600"/>
                        <a:pt x="1395723" y="1473115"/>
                        <a:pt x="1400883" y="1476727"/>
                      </a:cubicBezTo>
                      <a:cubicBezTo>
                        <a:pt x="1419458" y="1489111"/>
                        <a:pt x="1440097" y="1498914"/>
                        <a:pt x="1452996" y="1518005"/>
                      </a:cubicBezTo>
                      <a:cubicBezTo>
                        <a:pt x="1457640" y="1525229"/>
                        <a:pt x="1463316" y="1525745"/>
                        <a:pt x="1470024" y="1519553"/>
                      </a:cubicBezTo>
                      <a:cubicBezTo>
                        <a:pt x="1487051" y="1503558"/>
                        <a:pt x="1503562" y="1487047"/>
                        <a:pt x="1519041" y="1470535"/>
                      </a:cubicBezTo>
                      <a:cubicBezTo>
                        <a:pt x="1525233" y="1464344"/>
                        <a:pt x="1525749" y="1458668"/>
                        <a:pt x="1518010" y="1453508"/>
                      </a:cubicBezTo>
                      <a:cubicBezTo>
                        <a:pt x="1498402" y="1440093"/>
                        <a:pt x="1488599" y="1418938"/>
                        <a:pt x="1475699" y="1400363"/>
                      </a:cubicBezTo>
                      <a:cubicBezTo>
                        <a:pt x="1472088" y="1395203"/>
                        <a:pt x="1472088" y="1391075"/>
                        <a:pt x="1476215" y="1386431"/>
                      </a:cubicBezTo>
                      <a:cubicBezTo>
                        <a:pt x="1484987" y="1375596"/>
                        <a:pt x="1493243" y="1364760"/>
                        <a:pt x="1501498" y="1353925"/>
                      </a:cubicBezTo>
                      <a:cubicBezTo>
                        <a:pt x="1505626" y="1348249"/>
                        <a:pt x="1510270" y="1348249"/>
                        <a:pt x="1515946" y="1349797"/>
                      </a:cubicBezTo>
                      <a:cubicBezTo>
                        <a:pt x="1538133" y="1357020"/>
                        <a:pt x="1560836" y="1362180"/>
                        <a:pt x="1579411" y="1377660"/>
                      </a:cubicBezTo>
                      <a:cubicBezTo>
                        <a:pt x="1584571" y="1382303"/>
                        <a:pt x="1588182" y="1382303"/>
                        <a:pt x="1592310" y="1375596"/>
                      </a:cubicBezTo>
                      <a:cubicBezTo>
                        <a:pt x="1605210" y="1354441"/>
                        <a:pt x="1617593" y="1333801"/>
                        <a:pt x="1628945" y="1312130"/>
                      </a:cubicBezTo>
                      <a:cubicBezTo>
                        <a:pt x="1632557" y="1304907"/>
                        <a:pt x="1631009" y="1300779"/>
                        <a:pt x="1623785" y="1298199"/>
                      </a:cubicBezTo>
                      <a:cubicBezTo>
                        <a:pt x="1605726" y="1291491"/>
                        <a:pt x="1591794" y="1278592"/>
                        <a:pt x="1577863" y="1265692"/>
                      </a:cubicBezTo>
                      <a:cubicBezTo>
                        <a:pt x="1560320" y="1248665"/>
                        <a:pt x="1560836" y="1253309"/>
                        <a:pt x="1571155" y="1230090"/>
                      </a:cubicBezTo>
                      <a:cubicBezTo>
                        <a:pt x="1574251" y="1222866"/>
                        <a:pt x="1577347" y="1215643"/>
                        <a:pt x="1579927" y="1208419"/>
                      </a:cubicBezTo>
                      <a:cubicBezTo>
                        <a:pt x="1582507" y="1200163"/>
                        <a:pt x="1587667" y="1197583"/>
                        <a:pt x="1596438" y="1197583"/>
                      </a:cubicBezTo>
                      <a:cubicBezTo>
                        <a:pt x="1618625" y="1198100"/>
                        <a:pt x="1640296" y="1197583"/>
                        <a:pt x="1660935" y="1207387"/>
                      </a:cubicBezTo>
                      <a:cubicBezTo>
                        <a:pt x="1668159" y="1210483"/>
                        <a:pt x="1672287" y="1209967"/>
                        <a:pt x="1675383" y="1201195"/>
                      </a:cubicBezTo>
                      <a:cubicBezTo>
                        <a:pt x="1682090" y="1178492"/>
                        <a:pt x="1688282" y="1155789"/>
                        <a:pt x="1693442" y="1132570"/>
                      </a:cubicBezTo>
                      <a:cubicBezTo>
                        <a:pt x="1695506" y="1123283"/>
                        <a:pt x="1692926" y="1119671"/>
                        <a:pt x="1684154" y="1119155"/>
                      </a:cubicBezTo>
                      <a:cubicBezTo>
                        <a:pt x="1660935" y="1117091"/>
                        <a:pt x="1641328" y="1104192"/>
                        <a:pt x="1621205" y="1093872"/>
                      </a:cubicBezTo>
                      <a:cubicBezTo>
                        <a:pt x="1616561" y="1091808"/>
                        <a:pt x="1613465" y="1088712"/>
                        <a:pt x="1614497" y="1083037"/>
                      </a:cubicBezTo>
                      <a:cubicBezTo>
                        <a:pt x="1616561" y="1069621"/>
                        <a:pt x="1618625" y="1055690"/>
                        <a:pt x="1620173" y="1042274"/>
                      </a:cubicBezTo>
                      <a:cubicBezTo>
                        <a:pt x="1621205" y="1034535"/>
                        <a:pt x="1625333" y="1031439"/>
                        <a:pt x="1632557" y="1029891"/>
                      </a:cubicBezTo>
                      <a:cubicBezTo>
                        <a:pt x="1653712" y="1025763"/>
                        <a:pt x="1673835" y="1018539"/>
                        <a:pt x="1696022" y="1022667"/>
                      </a:cubicBezTo>
                      <a:cubicBezTo>
                        <a:pt x="1704793" y="1024215"/>
                        <a:pt x="1708921" y="1020603"/>
                        <a:pt x="1709437" y="1010800"/>
                      </a:cubicBezTo>
                      <a:cubicBezTo>
                        <a:pt x="1710469" y="988612"/>
                        <a:pt x="1710985" y="966426"/>
                        <a:pt x="1709437" y="943723"/>
                      </a:cubicBezTo>
                      <a:cubicBezTo>
                        <a:pt x="1708921" y="933403"/>
                        <a:pt x="1704793" y="929791"/>
                        <a:pt x="1694990" y="931339"/>
                      </a:cubicBezTo>
                      <a:cubicBezTo>
                        <a:pt x="1680026" y="933919"/>
                        <a:pt x="1665063" y="931855"/>
                        <a:pt x="1650616" y="928243"/>
                      </a:cubicBezTo>
                      <a:cubicBezTo>
                        <a:pt x="1619141" y="919988"/>
                        <a:pt x="1621205" y="928243"/>
                        <a:pt x="1618109" y="892125"/>
                      </a:cubicBezTo>
                      <a:cubicBezTo>
                        <a:pt x="1617593" y="885933"/>
                        <a:pt x="1616561" y="880257"/>
                        <a:pt x="1615013" y="874582"/>
                      </a:cubicBezTo>
                      <a:cubicBezTo>
                        <a:pt x="1612949" y="866842"/>
                        <a:pt x="1616561" y="862714"/>
                        <a:pt x="1622753" y="859102"/>
                      </a:cubicBezTo>
                      <a:cubicBezTo>
                        <a:pt x="1642876" y="849299"/>
                        <a:pt x="1661967" y="836915"/>
                        <a:pt x="1684670" y="834851"/>
                      </a:cubicBezTo>
                      <a:cubicBezTo>
                        <a:pt x="1692410" y="834335"/>
                        <a:pt x="1696022" y="830724"/>
                        <a:pt x="1693442" y="821952"/>
                      </a:cubicBezTo>
                      <a:cubicBezTo>
                        <a:pt x="1687766" y="799249"/>
                        <a:pt x="1682090" y="776030"/>
                        <a:pt x="1674867" y="753327"/>
                      </a:cubicBezTo>
                      <a:cubicBezTo>
                        <a:pt x="1671771" y="744039"/>
                        <a:pt x="1667643" y="743007"/>
                        <a:pt x="1659903" y="746619"/>
                      </a:cubicBezTo>
                      <a:cubicBezTo>
                        <a:pt x="1638748" y="756423"/>
                        <a:pt x="1616561" y="755907"/>
                        <a:pt x="1594374" y="756423"/>
                      </a:cubicBezTo>
                      <a:cubicBezTo>
                        <a:pt x="1587667" y="756423"/>
                        <a:pt x="1583023" y="754359"/>
                        <a:pt x="1580443" y="747651"/>
                      </a:cubicBezTo>
                      <a:cubicBezTo>
                        <a:pt x="1575799" y="735784"/>
                        <a:pt x="1571155" y="724432"/>
                        <a:pt x="1565995" y="713081"/>
                      </a:cubicBezTo>
                      <a:cubicBezTo>
                        <a:pt x="1562900" y="705857"/>
                        <a:pt x="1564448" y="701213"/>
                        <a:pt x="1570123" y="696054"/>
                      </a:cubicBezTo>
                      <a:cubicBezTo>
                        <a:pt x="1586635" y="681090"/>
                        <a:pt x="1602114" y="664579"/>
                        <a:pt x="1623269" y="656323"/>
                      </a:cubicBezTo>
                      <a:cubicBezTo>
                        <a:pt x="1631009" y="653227"/>
                        <a:pt x="1632557" y="649616"/>
                        <a:pt x="1628429" y="641876"/>
                      </a:cubicBezTo>
                      <a:cubicBezTo>
                        <a:pt x="1617077" y="620721"/>
                        <a:pt x="1605210" y="599566"/>
                        <a:pt x="1592310" y="579443"/>
                      </a:cubicBezTo>
                      <a:cubicBezTo>
                        <a:pt x="1587667" y="572219"/>
                        <a:pt x="1584055" y="572219"/>
                        <a:pt x="1578379" y="576863"/>
                      </a:cubicBezTo>
                      <a:cubicBezTo>
                        <a:pt x="1564963" y="587698"/>
                        <a:pt x="1548968" y="594406"/>
                        <a:pt x="1532457" y="599050"/>
                      </a:cubicBezTo>
                      <a:cubicBezTo>
                        <a:pt x="1499950" y="607821"/>
                        <a:pt x="1510270" y="610917"/>
                        <a:pt x="1490147" y="585118"/>
                      </a:cubicBezTo>
                      <a:cubicBezTo>
                        <a:pt x="1486019" y="579443"/>
                        <a:pt x="1481891" y="574283"/>
                        <a:pt x="1477247" y="569123"/>
                      </a:cubicBezTo>
                      <a:cubicBezTo>
                        <a:pt x="1472088" y="563447"/>
                        <a:pt x="1472088" y="558288"/>
                        <a:pt x="1476731" y="552096"/>
                      </a:cubicBezTo>
                      <a:cubicBezTo>
                        <a:pt x="1489115" y="533521"/>
                        <a:pt x="1498918" y="513397"/>
                        <a:pt x="1518525" y="499982"/>
                      </a:cubicBezTo>
                      <a:cubicBezTo>
                        <a:pt x="1525233" y="495338"/>
                        <a:pt x="1525233" y="490178"/>
                        <a:pt x="1519557" y="483987"/>
                      </a:cubicBezTo>
                      <a:cubicBezTo>
                        <a:pt x="1503562" y="466960"/>
                        <a:pt x="1487051" y="450448"/>
                        <a:pt x="1470540" y="434453"/>
                      </a:cubicBezTo>
                      <a:cubicBezTo>
                        <a:pt x="1463316" y="427745"/>
                        <a:pt x="1458156" y="428261"/>
                        <a:pt x="1452480" y="436001"/>
                      </a:cubicBezTo>
                      <a:cubicBezTo>
                        <a:pt x="1443709" y="448384"/>
                        <a:pt x="1431841" y="457672"/>
                        <a:pt x="1418942" y="465412"/>
                      </a:cubicBezTo>
                      <a:cubicBezTo>
                        <a:pt x="1393143" y="481407"/>
                        <a:pt x="1393143" y="481407"/>
                        <a:pt x="1369408" y="463348"/>
                      </a:cubicBezTo>
                      <a:cubicBezTo>
                        <a:pt x="1364764" y="459736"/>
                        <a:pt x="1360121" y="455608"/>
                        <a:pt x="1354961" y="452512"/>
                      </a:cubicBezTo>
                      <a:cubicBezTo>
                        <a:pt x="1348253" y="448384"/>
                        <a:pt x="1347221" y="443225"/>
                        <a:pt x="1349801" y="436001"/>
                      </a:cubicBezTo>
                      <a:cubicBezTo>
                        <a:pt x="1357025" y="414330"/>
                        <a:pt x="1361668" y="391627"/>
                        <a:pt x="1377148" y="374084"/>
                      </a:cubicBezTo>
                      <a:cubicBezTo>
                        <a:pt x="1382307" y="368408"/>
                        <a:pt x="1381276" y="364280"/>
                        <a:pt x="1374052" y="360152"/>
                      </a:cubicBezTo>
                      <a:cubicBezTo>
                        <a:pt x="1353929" y="347769"/>
                        <a:pt x="1333806" y="335385"/>
                        <a:pt x="1312651" y="324550"/>
                      </a:cubicBezTo>
                      <a:cubicBezTo>
                        <a:pt x="1304911" y="320422"/>
                        <a:pt x="1299751" y="320422"/>
                        <a:pt x="1296655" y="329193"/>
                      </a:cubicBezTo>
                      <a:cubicBezTo>
                        <a:pt x="1288916" y="350865"/>
                        <a:pt x="1271888" y="365828"/>
                        <a:pt x="1256925" y="382855"/>
                      </a:cubicBezTo>
                      <a:cubicBezTo>
                        <a:pt x="1251249" y="389047"/>
                        <a:pt x="1246090" y="389563"/>
                        <a:pt x="1238866" y="386467"/>
                      </a:cubicBezTo>
                      <a:cubicBezTo>
                        <a:pt x="1228546" y="381307"/>
                        <a:pt x="1217711" y="377179"/>
                        <a:pt x="1206875" y="373052"/>
                      </a:cubicBezTo>
                      <a:cubicBezTo>
                        <a:pt x="1199136" y="370472"/>
                        <a:pt x="1196556" y="365312"/>
                        <a:pt x="1196556" y="357572"/>
                      </a:cubicBezTo>
                      <a:cubicBezTo>
                        <a:pt x="1197072" y="335385"/>
                        <a:pt x="1196556" y="313714"/>
                        <a:pt x="1206359" y="293075"/>
                      </a:cubicBezTo>
                      <a:cubicBezTo>
                        <a:pt x="1209971" y="285335"/>
                        <a:pt x="1208939" y="280692"/>
                        <a:pt x="1199652" y="278112"/>
                      </a:cubicBezTo>
                      <a:cubicBezTo>
                        <a:pt x="1176949" y="271404"/>
                        <a:pt x="1154246" y="265212"/>
                        <a:pt x="1131027" y="259537"/>
                      </a:cubicBezTo>
                      <a:cubicBezTo>
                        <a:pt x="1122255" y="257473"/>
                        <a:pt x="1119159" y="260569"/>
                        <a:pt x="1118127" y="268308"/>
                      </a:cubicBezTo>
                      <a:cubicBezTo>
                        <a:pt x="1116063" y="291527"/>
                        <a:pt x="1103164" y="311134"/>
                        <a:pt x="1093360" y="331258"/>
                      </a:cubicBezTo>
                      <a:cubicBezTo>
                        <a:pt x="1090780" y="336933"/>
                        <a:pt x="1086653" y="339513"/>
                        <a:pt x="1079945" y="338481"/>
                      </a:cubicBezTo>
                      <a:cubicBezTo>
                        <a:pt x="1067561" y="336417"/>
                        <a:pt x="1055178" y="334869"/>
                        <a:pt x="1042794" y="333837"/>
                      </a:cubicBezTo>
                      <a:cubicBezTo>
                        <a:pt x="1034539" y="332805"/>
                        <a:pt x="1029895" y="329193"/>
                        <a:pt x="1028347" y="320422"/>
                      </a:cubicBezTo>
                      <a:cubicBezTo>
                        <a:pt x="1024735" y="299783"/>
                        <a:pt x="1016996" y="279660"/>
                        <a:pt x="1021123" y="257989"/>
                      </a:cubicBezTo>
                      <a:cubicBezTo>
                        <a:pt x="1022671" y="248701"/>
                        <a:pt x="1019059" y="244057"/>
                        <a:pt x="1008740" y="243541"/>
                      </a:cubicBezTo>
                      <a:cubicBezTo>
                        <a:pt x="986553" y="242509"/>
                        <a:pt x="964366" y="242509"/>
                        <a:pt x="941663" y="243541"/>
                      </a:cubicBezTo>
                      <a:cubicBezTo>
                        <a:pt x="931859" y="244057"/>
                        <a:pt x="928247" y="248185"/>
                        <a:pt x="929795" y="256957"/>
                      </a:cubicBezTo>
                      <a:cubicBezTo>
                        <a:pt x="933923" y="279144"/>
                        <a:pt x="926184" y="299267"/>
                        <a:pt x="922572" y="320422"/>
                      </a:cubicBezTo>
                      <a:cubicBezTo>
                        <a:pt x="921024" y="328678"/>
                        <a:pt x="916896" y="332290"/>
                        <a:pt x="909156" y="333321"/>
                      </a:cubicBezTo>
                      <a:cubicBezTo>
                        <a:pt x="896773" y="334869"/>
                        <a:pt x="884389" y="335901"/>
                        <a:pt x="872006" y="337965"/>
                      </a:cubicBezTo>
                      <a:cubicBezTo>
                        <a:pt x="864782" y="339513"/>
                        <a:pt x="860654" y="336933"/>
                        <a:pt x="857559" y="330226"/>
                      </a:cubicBezTo>
                      <a:cubicBezTo>
                        <a:pt x="847755" y="310102"/>
                        <a:pt x="835371" y="291527"/>
                        <a:pt x="833308" y="268308"/>
                      </a:cubicBezTo>
                      <a:cubicBezTo>
                        <a:pt x="832276" y="259537"/>
                        <a:pt x="828664" y="256957"/>
                        <a:pt x="819892" y="259021"/>
                      </a:cubicBezTo>
                      <a:cubicBezTo>
                        <a:pt x="797705" y="264180"/>
                        <a:pt x="775518" y="269856"/>
                        <a:pt x="753847" y="276564"/>
                      </a:cubicBezTo>
                      <a:cubicBezTo>
                        <a:pt x="744044" y="279660"/>
                        <a:pt x="740948" y="283272"/>
                        <a:pt x="745591" y="293075"/>
                      </a:cubicBezTo>
                      <a:cubicBezTo>
                        <a:pt x="751783" y="308039"/>
                        <a:pt x="754879" y="323518"/>
                        <a:pt x="754879" y="339513"/>
                      </a:cubicBezTo>
                      <a:cubicBezTo>
                        <a:pt x="754879" y="367892"/>
                        <a:pt x="755395" y="367892"/>
                        <a:pt x="728564" y="378728"/>
                      </a:cubicBezTo>
                      <a:cubicBezTo>
                        <a:pt x="722888" y="380791"/>
                        <a:pt x="717213" y="383371"/>
                        <a:pt x="712053" y="385951"/>
                      </a:cubicBezTo>
                      <a:cubicBezTo>
                        <a:pt x="705345" y="389563"/>
                        <a:pt x="700185" y="388531"/>
                        <a:pt x="695026" y="382855"/>
                      </a:cubicBezTo>
                      <a:cubicBezTo>
                        <a:pt x="679546" y="365828"/>
                        <a:pt x="662519" y="350349"/>
                        <a:pt x="654779" y="328161"/>
                      </a:cubicBezTo>
                      <a:cubicBezTo>
                        <a:pt x="652200" y="320938"/>
                        <a:pt x="648588" y="319390"/>
                        <a:pt x="641364" y="323002"/>
                      </a:cubicBezTo>
                      <a:cubicBezTo>
                        <a:pt x="619693" y="334353"/>
                        <a:pt x="598538" y="346737"/>
                        <a:pt x="577899" y="359636"/>
                      </a:cubicBezTo>
                      <a:cubicBezTo>
                        <a:pt x="571707" y="363248"/>
                        <a:pt x="570159" y="366860"/>
                        <a:pt x="574803" y="372536"/>
                      </a:cubicBezTo>
                      <a:cubicBezTo>
                        <a:pt x="590798" y="390595"/>
                        <a:pt x="595958" y="413298"/>
                        <a:pt x="602666" y="435485"/>
                      </a:cubicBezTo>
                      <a:cubicBezTo>
                        <a:pt x="604730" y="442193"/>
                        <a:pt x="604214" y="446836"/>
                        <a:pt x="598022" y="450964"/>
                      </a:cubicBezTo>
                      <a:cubicBezTo>
                        <a:pt x="587702" y="458188"/>
                        <a:pt x="577383" y="466444"/>
                        <a:pt x="567579" y="474699"/>
                      </a:cubicBezTo>
                      <a:cubicBezTo>
                        <a:pt x="561388" y="479859"/>
                        <a:pt x="556744" y="478827"/>
                        <a:pt x="550552" y="474699"/>
                      </a:cubicBezTo>
                      <a:cubicBezTo>
                        <a:pt x="531977" y="462316"/>
                        <a:pt x="511854" y="451996"/>
                        <a:pt x="498438" y="432905"/>
                      </a:cubicBezTo>
                      <a:cubicBezTo>
                        <a:pt x="494310" y="426713"/>
                        <a:pt x="489151" y="426197"/>
                        <a:pt x="483475" y="431357"/>
                      </a:cubicBezTo>
                      <a:cubicBezTo>
                        <a:pt x="465932" y="447352"/>
                        <a:pt x="448904" y="464895"/>
                        <a:pt x="432393" y="482439"/>
                      </a:cubicBezTo>
                      <a:cubicBezTo>
                        <a:pt x="427233" y="488114"/>
                        <a:pt x="426717" y="493274"/>
                        <a:pt x="433425" y="497402"/>
                      </a:cubicBezTo>
                      <a:cubicBezTo>
                        <a:pt x="453032" y="510818"/>
                        <a:pt x="462836" y="531457"/>
                        <a:pt x="475735" y="550032"/>
                      </a:cubicBezTo>
                      <a:cubicBezTo>
                        <a:pt x="479863" y="555708"/>
                        <a:pt x="479863" y="560867"/>
                        <a:pt x="475219" y="566027"/>
                      </a:cubicBezTo>
                      <a:cubicBezTo>
                        <a:pt x="466964" y="576347"/>
                        <a:pt x="458708" y="587182"/>
                        <a:pt x="450968" y="597502"/>
                      </a:cubicBezTo>
                      <a:cubicBezTo>
                        <a:pt x="447357" y="602146"/>
                        <a:pt x="443745" y="603694"/>
                        <a:pt x="437553" y="601629"/>
                      </a:cubicBezTo>
                      <a:cubicBezTo>
                        <a:pt x="414850" y="594406"/>
                        <a:pt x="391631" y="589246"/>
                        <a:pt x="373056" y="573251"/>
                      </a:cubicBezTo>
                      <a:cubicBezTo>
                        <a:pt x="367896" y="568607"/>
                        <a:pt x="363768" y="568607"/>
                        <a:pt x="360156" y="575315"/>
                      </a:cubicBezTo>
                      <a:cubicBezTo>
                        <a:pt x="347257" y="596470"/>
                        <a:pt x="334358" y="617109"/>
                        <a:pt x="323522" y="638780"/>
                      </a:cubicBezTo>
                      <a:cubicBezTo>
                        <a:pt x="319910" y="646004"/>
                        <a:pt x="320942" y="650131"/>
                        <a:pt x="328166" y="652711"/>
                      </a:cubicBezTo>
                      <a:cubicBezTo>
                        <a:pt x="346225" y="659419"/>
                        <a:pt x="360672" y="672318"/>
                        <a:pt x="374088" y="685218"/>
                      </a:cubicBezTo>
                      <a:cubicBezTo>
                        <a:pt x="392147" y="702245"/>
                        <a:pt x="391115" y="698117"/>
                        <a:pt x="380795" y="720820"/>
                      </a:cubicBezTo>
                      <a:cubicBezTo>
                        <a:pt x="377700" y="728044"/>
                        <a:pt x="374604" y="735268"/>
                        <a:pt x="372024" y="742492"/>
                      </a:cubicBezTo>
                      <a:cubicBezTo>
                        <a:pt x="369444" y="750747"/>
                        <a:pt x="364284" y="753327"/>
                        <a:pt x="355513" y="753327"/>
                      </a:cubicBezTo>
                      <a:cubicBezTo>
                        <a:pt x="333326" y="752811"/>
                        <a:pt x="311655" y="753327"/>
                        <a:pt x="291015" y="743523"/>
                      </a:cubicBezTo>
                      <a:cubicBezTo>
                        <a:pt x="282760" y="739396"/>
                        <a:pt x="279148" y="742492"/>
                        <a:pt x="276568" y="751263"/>
                      </a:cubicBezTo>
                      <a:cubicBezTo>
                        <a:pt x="269860" y="773450"/>
                        <a:pt x="264185" y="796153"/>
                        <a:pt x="258509" y="818340"/>
                      </a:cubicBezTo>
                      <a:cubicBezTo>
                        <a:pt x="256445" y="827628"/>
                        <a:pt x="259025" y="831239"/>
                        <a:pt x="267796" y="831756"/>
                      </a:cubicBezTo>
                      <a:cubicBezTo>
                        <a:pt x="291015" y="833819"/>
                        <a:pt x="310623" y="846719"/>
                        <a:pt x="330746" y="857038"/>
                      </a:cubicBezTo>
                      <a:cubicBezTo>
                        <a:pt x="335905" y="859618"/>
                        <a:pt x="338485" y="863230"/>
                        <a:pt x="337453" y="869422"/>
                      </a:cubicBezTo>
                      <a:cubicBezTo>
                        <a:pt x="335389" y="881805"/>
                        <a:pt x="333842" y="894189"/>
                        <a:pt x="332810" y="906572"/>
                      </a:cubicBezTo>
                      <a:cubicBezTo>
                        <a:pt x="331778" y="915344"/>
                        <a:pt x="328166" y="919988"/>
                        <a:pt x="318878" y="922052"/>
                      </a:cubicBezTo>
                      <a:cubicBezTo>
                        <a:pt x="298239" y="925664"/>
                        <a:pt x="278116" y="932887"/>
                        <a:pt x="256445" y="929275"/>
                      </a:cubicBezTo>
                      <a:cubicBezTo>
                        <a:pt x="246125" y="927211"/>
                        <a:pt x="243029" y="932371"/>
                        <a:pt x="242514" y="942175"/>
                      </a:cubicBezTo>
                      <a:cubicBezTo>
                        <a:pt x="241482" y="963846"/>
                        <a:pt x="241482" y="985001"/>
                        <a:pt x="242514" y="1006672"/>
                      </a:cubicBezTo>
                      <a:cubicBezTo>
                        <a:pt x="243029" y="1018023"/>
                        <a:pt x="247157" y="1022667"/>
                        <a:pt x="257993" y="1020603"/>
                      </a:cubicBezTo>
                      <a:cubicBezTo>
                        <a:pt x="280180" y="1016475"/>
                        <a:pt x="300303" y="1024731"/>
                        <a:pt x="321458" y="1028343"/>
                      </a:cubicBezTo>
                      <a:cubicBezTo>
                        <a:pt x="327650" y="1029375"/>
                        <a:pt x="331262" y="1032987"/>
                        <a:pt x="331778" y="1039694"/>
                      </a:cubicBezTo>
                      <a:cubicBezTo>
                        <a:pt x="333326" y="1052594"/>
                        <a:pt x="334358" y="1065493"/>
                        <a:pt x="336937" y="1077877"/>
                      </a:cubicBezTo>
                      <a:cubicBezTo>
                        <a:pt x="338485" y="1085617"/>
                        <a:pt x="335905" y="1089744"/>
                        <a:pt x="329198" y="1093356"/>
                      </a:cubicBezTo>
                      <a:cubicBezTo>
                        <a:pt x="309075" y="1103676"/>
                        <a:pt x="289467" y="1115543"/>
                        <a:pt x="265733" y="1117607"/>
                      </a:cubicBezTo>
                      <a:cubicBezTo>
                        <a:pt x="257993" y="1118123"/>
                        <a:pt x="255929" y="1122251"/>
                        <a:pt x="257993" y="1129990"/>
                      </a:cubicBezTo>
                      <a:cubicBezTo>
                        <a:pt x="263669" y="1153209"/>
                        <a:pt x="269344" y="1175913"/>
                        <a:pt x="276568" y="1198615"/>
                      </a:cubicBezTo>
                      <a:cubicBezTo>
                        <a:pt x="279148" y="1207903"/>
                        <a:pt x="283276" y="1209451"/>
                        <a:pt x="291531" y="1205839"/>
                      </a:cubicBezTo>
                      <a:cubicBezTo>
                        <a:pt x="308559" y="1198100"/>
                        <a:pt x="327134" y="1196035"/>
                        <a:pt x="345709" y="1196035"/>
                      </a:cubicBezTo>
                      <a:cubicBezTo>
                        <a:pt x="371508" y="1196035"/>
                        <a:pt x="366348" y="1193456"/>
                        <a:pt x="375636" y="1216675"/>
                      </a:cubicBezTo>
                      <a:cubicBezTo>
                        <a:pt x="378216" y="1223382"/>
                        <a:pt x="380795" y="1230606"/>
                        <a:pt x="384407" y="1236798"/>
                      </a:cubicBezTo>
                      <a:cubicBezTo>
                        <a:pt x="389051" y="1245569"/>
                        <a:pt x="386987" y="1251761"/>
                        <a:pt x="379764" y="1257953"/>
                      </a:cubicBezTo>
                      <a:cubicBezTo>
                        <a:pt x="363252" y="1272400"/>
                        <a:pt x="348289" y="1288396"/>
                        <a:pt x="327134" y="1296651"/>
                      </a:cubicBezTo>
                      <a:cubicBezTo>
                        <a:pt x="319394" y="1299231"/>
                        <a:pt x="319394" y="1303875"/>
                        <a:pt x="322490" y="1310583"/>
                      </a:cubicBezTo>
                      <a:cubicBezTo>
                        <a:pt x="333842" y="1332254"/>
                        <a:pt x="346225" y="1353409"/>
                        <a:pt x="359124" y="1374048"/>
                      </a:cubicBezTo>
                      <a:cubicBezTo>
                        <a:pt x="362736" y="1379724"/>
                        <a:pt x="365832" y="1380755"/>
                        <a:pt x="370992" y="1376628"/>
                      </a:cubicBezTo>
                      <a:cubicBezTo>
                        <a:pt x="389051" y="1361148"/>
                        <a:pt x="412270" y="1355988"/>
                        <a:pt x="433941" y="1348765"/>
                      </a:cubicBezTo>
                      <a:cubicBezTo>
                        <a:pt x="441165" y="1346185"/>
                        <a:pt x="445809" y="1347217"/>
                        <a:pt x="450452" y="1353925"/>
                      </a:cubicBezTo>
                      <a:cubicBezTo>
                        <a:pt x="457676" y="1364760"/>
                        <a:pt x="465932" y="1374564"/>
                        <a:pt x="474187" y="1384367"/>
                      </a:cubicBezTo>
                      <a:cubicBezTo>
                        <a:pt x="478315" y="1389527"/>
                        <a:pt x="478831" y="1393655"/>
                        <a:pt x="475219" y="1399331"/>
                      </a:cubicBezTo>
                      <a:cubicBezTo>
                        <a:pt x="462320" y="1417906"/>
                        <a:pt x="452516" y="1439061"/>
                        <a:pt x="432909" y="1452476"/>
                      </a:cubicBezTo>
                      <a:cubicBezTo>
                        <a:pt x="426201" y="1457120"/>
                        <a:pt x="425685" y="1461764"/>
                        <a:pt x="431877" y="1468471"/>
                      </a:cubicBezTo>
                      <a:cubicBezTo>
                        <a:pt x="447873" y="1486015"/>
                        <a:pt x="464384" y="1502526"/>
                        <a:pt x="481927" y="1518521"/>
                      </a:cubicBezTo>
                      <a:cubicBezTo>
                        <a:pt x="488119" y="1524197"/>
                        <a:pt x="493279" y="1524197"/>
                        <a:pt x="497922" y="1517489"/>
                      </a:cubicBezTo>
                      <a:cubicBezTo>
                        <a:pt x="510822" y="1498398"/>
                        <a:pt x="531461" y="1488595"/>
                        <a:pt x="550036" y="1475695"/>
                      </a:cubicBezTo>
                      <a:cubicBezTo>
                        <a:pt x="556228" y="1471568"/>
                        <a:pt x="561388" y="1471568"/>
                        <a:pt x="567063" y="1476211"/>
                      </a:cubicBezTo>
                      <a:cubicBezTo>
                        <a:pt x="576867" y="1483951"/>
                        <a:pt x="586670" y="1491690"/>
                        <a:pt x="596474" y="1498914"/>
                      </a:cubicBezTo>
                      <a:cubicBezTo>
                        <a:pt x="602666" y="1503558"/>
                        <a:pt x="604214" y="1508202"/>
                        <a:pt x="601634" y="1515426"/>
                      </a:cubicBezTo>
                      <a:cubicBezTo>
                        <a:pt x="594926" y="1537097"/>
                        <a:pt x="589250" y="1559284"/>
                        <a:pt x="574287" y="1577343"/>
                      </a:cubicBezTo>
                      <a:cubicBezTo>
                        <a:pt x="569127" y="1583018"/>
                        <a:pt x="569643" y="1587146"/>
                        <a:pt x="576867" y="1591274"/>
                      </a:cubicBezTo>
                      <a:cubicBezTo>
                        <a:pt x="597506" y="1603658"/>
                        <a:pt x="618145" y="1616041"/>
                        <a:pt x="639300" y="1627393"/>
                      </a:cubicBezTo>
                      <a:cubicBezTo>
                        <a:pt x="647040" y="1631520"/>
                        <a:pt x="651168" y="1629973"/>
                        <a:pt x="653747" y="1622233"/>
                      </a:cubicBezTo>
                      <a:cubicBezTo>
                        <a:pt x="662003" y="1600562"/>
                        <a:pt x="678514" y="1585598"/>
                        <a:pt x="693478" y="1568571"/>
                      </a:cubicBezTo>
                      <a:cubicBezTo>
                        <a:pt x="699153" y="1562379"/>
                        <a:pt x="704313" y="1561864"/>
                        <a:pt x="711537" y="1564959"/>
                      </a:cubicBezTo>
                      <a:cubicBezTo>
                        <a:pt x="721856" y="1570119"/>
                        <a:pt x="732692" y="1574247"/>
                        <a:pt x="743528" y="1578375"/>
                      </a:cubicBezTo>
                      <a:cubicBezTo>
                        <a:pt x="751267" y="1580955"/>
                        <a:pt x="753847" y="1585598"/>
                        <a:pt x="753847" y="1593854"/>
                      </a:cubicBezTo>
                      <a:cubicBezTo>
                        <a:pt x="753331" y="1616041"/>
                        <a:pt x="753847" y="1637712"/>
                        <a:pt x="744044" y="1658351"/>
                      </a:cubicBezTo>
                      <a:cubicBezTo>
                        <a:pt x="739916" y="1667123"/>
                        <a:pt x="743012" y="1671251"/>
                        <a:pt x="752299" y="1673831"/>
                      </a:cubicBezTo>
                      <a:cubicBezTo>
                        <a:pt x="773970" y="1680538"/>
                        <a:pt x="796157" y="1686214"/>
                        <a:pt x="818344" y="1691374"/>
                      </a:cubicBezTo>
                      <a:cubicBezTo>
                        <a:pt x="827116" y="1693438"/>
                        <a:pt x="831760" y="1692406"/>
                        <a:pt x="832276" y="1682602"/>
                      </a:cubicBezTo>
                      <a:cubicBezTo>
                        <a:pt x="834340" y="1659383"/>
                        <a:pt x="846723" y="1639776"/>
                        <a:pt x="857043" y="1619653"/>
                      </a:cubicBezTo>
                      <a:cubicBezTo>
                        <a:pt x="859622" y="1614493"/>
                        <a:pt x="862718" y="1611397"/>
                        <a:pt x="868910" y="1612429"/>
                      </a:cubicBezTo>
                      <a:cubicBezTo>
                        <a:pt x="881809" y="1614493"/>
                        <a:pt x="895225" y="1616041"/>
                        <a:pt x="908640" y="1617589"/>
                      </a:cubicBezTo>
                      <a:cubicBezTo>
                        <a:pt x="916896" y="1618621"/>
                        <a:pt x="920508" y="1622749"/>
                        <a:pt x="922056" y="1630488"/>
                      </a:cubicBezTo>
                      <a:cubicBezTo>
                        <a:pt x="925668" y="1651128"/>
                        <a:pt x="933407" y="1671251"/>
                        <a:pt x="929279" y="1692922"/>
                      </a:cubicBezTo>
                      <a:cubicBezTo>
                        <a:pt x="927215" y="1703757"/>
                        <a:pt x="932375" y="1706853"/>
                        <a:pt x="942695" y="1707369"/>
                      </a:cubicBezTo>
                      <a:cubicBezTo>
                        <a:pt x="964366" y="1708401"/>
                        <a:pt x="985521" y="1708401"/>
                        <a:pt x="1007192" y="1707369"/>
                      </a:cubicBezTo>
                      <a:cubicBezTo>
                        <a:pt x="1018028" y="1706853"/>
                        <a:pt x="1022155" y="1702725"/>
                        <a:pt x="1020607" y="1692406"/>
                      </a:cubicBezTo>
                      <a:cubicBezTo>
                        <a:pt x="1016480" y="1670219"/>
                        <a:pt x="1024219" y="1650096"/>
                        <a:pt x="1028347" y="1628941"/>
                      </a:cubicBezTo>
                      <a:cubicBezTo>
                        <a:pt x="1029379" y="1621717"/>
                        <a:pt x="1033507" y="1618621"/>
                        <a:pt x="1040215" y="1617589"/>
                      </a:cubicBezTo>
                      <a:cubicBezTo>
                        <a:pt x="1053114" y="1616041"/>
                        <a:pt x="1066013" y="1615009"/>
                        <a:pt x="1078397" y="1612429"/>
                      </a:cubicBezTo>
                      <a:cubicBezTo>
                        <a:pt x="1085621" y="1611397"/>
                        <a:pt x="1089748" y="1613461"/>
                        <a:pt x="1092844" y="1619653"/>
                      </a:cubicBezTo>
                      <a:cubicBezTo>
                        <a:pt x="1102648" y="1639776"/>
                        <a:pt x="1115031" y="1658351"/>
                        <a:pt x="1117095" y="1681570"/>
                      </a:cubicBezTo>
                      <a:cubicBezTo>
                        <a:pt x="1118127" y="1690342"/>
                        <a:pt x="1121739" y="1692922"/>
                        <a:pt x="1130511" y="1690858"/>
                      </a:cubicBezTo>
                      <a:cubicBezTo>
                        <a:pt x="1152698" y="1685698"/>
                        <a:pt x="1174885" y="1680022"/>
                        <a:pt x="1196556" y="1673315"/>
                      </a:cubicBezTo>
                      <a:cubicBezTo>
                        <a:pt x="1206359" y="1670219"/>
                        <a:pt x="1209455" y="1666607"/>
                        <a:pt x="1204811" y="1656803"/>
                      </a:cubicBezTo>
                      <a:cubicBezTo>
                        <a:pt x="1200168" y="1643904"/>
                        <a:pt x="1196556" y="1627393"/>
                        <a:pt x="1198104" y="16139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110">
                  <a:extLst>
                    <a:ext uri="{FF2B5EF4-FFF2-40B4-BE49-F238E27FC236}">
                      <a16:creationId xmlns:a16="http://schemas.microsoft.com/office/drawing/2014/main" id="{888F7A1C-FE2C-40DE-922D-2F2D60DD2008}"/>
                    </a:ext>
                  </a:extLst>
                </p:cNvPr>
                <p:cNvSpPr/>
                <p:nvPr/>
              </p:nvSpPr>
              <p:spPr>
                <a:xfrm>
                  <a:off x="306264" y="596604"/>
                  <a:ext cx="237705" cy="236465"/>
                </a:xfrm>
                <a:custGeom>
                  <a:avLst/>
                  <a:gdLst>
                    <a:gd name="connsiteX0" fmla="*/ 185362 w 237706"/>
                    <a:gd name="connsiteY0" fmla="*/ 130458 h 236466"/>
                    <a:gd name="connsiteX1" fmla="*/ 237706 w 237706"/>
                    <a:gd name="connsiteY1" fmla="*/ 130458 h 236466"/>
                    <a:gd name="connsiteX2" fmla="*/ 234128 w 237706"/>
                    <a:gd name="connsiteY2" fmla="*/ 154126 h 236466"/>
                    <a:gd name="connsiteX3" fmla="*/ 165835 w 237706"/>
                    <a:gd name="connsiteY3" fmla="*/ 229449 h 236466"/>
                    <a:gd name="connsiteX4" fmla="*/ 131078 w 237706"/>
                    <a:gd name="connsiteY4" fmla="*/ 236466 h 236466"/>
                    <a:gd name="connsiteX5" fmla="*/ 131078 w 237706"/>
                    <a:gd name="connsiteY5" fmla="*/ 186008 h 236466"/>
                    <a:gd name="connsiteX6" fmla="*/ 146195 w 237706"/>
                    <a:gd name="connsiteY6" fmla="*/ 182956 h 236466"/>
                    <a:gd name="connsiteX7" fmla="*/ 177100 w 237706"/>
                    <a:gd name="connsiteY7" fmla="*/ 157507 h 236466"/>
                    <a:gd name="connsiteX8" fmla="*/ 0 w 237706"/>
                    <a:gd name="connsiteY8" fmla="*/ 130458 h 236466"/>
                    <a:gd name="connsiteX9" fmla="*/ 52344 w 237706"/>
                    <a:gd name="connsiteY9" fmla="*/ 130458 h 236466"/>
                    <a:gd name="connsiteX10" fmla="*/ 60606 w 237706"/>
                    <a:gd name="connsiteY10" fmla="*/ 157507 h 236466"/>
                    <a:gd name="connsiteX11" fmla="*/ 91511 w 237706"/>
                    <a:gd name="connsiteY11" fmla="*/ 182956 h 236466"/>
                    <a:gd name="connsiteX12" fmla="*/ 106628 w 237706"/>
                    <a:gd name="connsiteY12" fmla="*/ 186008 h 236466"/>
                    <a:gd name="connsiteX13" fmla="*/ 106628 w 237706"/>
                    <a:gd name="connsiteY13" fmla="*/ 236466 h 236466"/>
                    <a:gd name="connsiteX14" fmla="*/ 71871 w 237706"/>
                    <a:gd name="connsiteY14" fmla="*/ 229449 h 236466"/>
                    <a:gd name="connsiteX15" fmla="*/ 3579 w 237706"/>
                    <a:gd name="connsiteY15" fmla="*/ 154126 h 236466"/>
                    <a:gd name="connsiteX16" fmla="*/ 131078 w 237706"/>
                    <a:gd name="connsiteY16" fmla="*/ 0 h 236466"/>
                    <a:gd name="connsiteX17" fmla="*/ 165835 w 237706"/>
                    <a:gd name="connsiteY17" fmla="*/ 7017 h 236466"/>
                    <a:gd name="connsiteX18" fmla="*/ 234128 w 237706"/>
                    <a:gd name="connsiteY18" fmla="*/ 82340 h 236466"/>
                    <a:gd name="connsiteX19" fmla="*/ 237706 w 237706"/>
                    <a:gd name="connsiteY19" fmla="*/ 106008 h 236466"/>
                    <a:gd name="connsiteX20" fmla="*/ 185362 w 237706"/>
                    <a:gd name="connsiteY20" fmla="*/ 106008 h 236466"/>
                    <a:gd name="connsiteX21" fmla="*/ 177100 w 237706"/>
                    <a:gd name="connsiteY21" fmla="*/ 78960 h 236466"/>
                    <a:gd name="connsiteX22" fmla="*/ 146195 w 237706"/>
                    <a:gd name="connsiteY22" fmla="*/ 53510 h 236466"/>
                    <a:gd name="connsiteX23" fmla="*/ 131078 w 237706"/>
                    <a:gd name="connsiteY23" fmla="*/ 50458 h 236466"/>
                    <a:gd name="connsiteX24" fmla="*/ 106628 w 237706"/>
                    <a:gd name="connsiteY24" fmla="*/ 0 h 236466"/>
                    <a:gd name="connsiteX25" fmla="*/ 106628 w 237706"/>
                    <a:gd name="connsiteY25" fmla="*/ 50458 h 236466"/>
                    <a:gd name="connsiteX26" fmla="*/ 91511 w 237706"/>
                    <a:gd name="connsiteY26" fmla="*/ 53510 h 236466"/>
                    <a:gd name="connsiteX27" fmla="*/ 60606 w 237706"/>
                    <a:gd name="connsiteY27" fmla="*/ 78960 h 236466"/>
                    <a:gd name="connsiteX28" fmla="*/ 52344 w 237706"/>
                    <a:gd name="connsiteY28" fmla="*/ 106008 h 236466"/>
                    <a:gd name="connsiteX29" fmla="*/ 0 w 237706"/>
                    <a:gd name="connsiteY29" fmla="*/ 106008 h 236466"/>
                    <a:gd name="connsiteX30" fmla="*/ 3579 w 237706"/>
                    <a:gd name="connsiteY30" fmla="*/ 82340 h 236466"/>
                    <a:gd name="connsiteX31" fmla="*/ 71871 w 237706"/>
                    <a:gd name="connsiteY31" fmla="*/ 7017 h 23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7706" h="236466">
                      <a:moveTo>
                        <a:pt x="185362" y="130458"/>
                      </a:moveTo>
                      <a:lnTo>
                        <a:pt x="237706" y="130458"/>
                      </a:lnTo>
                      <a:lnTo>
                        <a:pt x="234128" y="154126"/>
                      </a:lnTo>
                      <a:cubicBezTo>
                        <a:pt x="223548" y="188141"/>
                        <a:pt x="198326" y="215706"/>
                        <a:pt x="165835" y="229449"/>
                      </a:cubicBezTo>
                      <a:lnTo>
                        <a:pt x="131078" y="236466"/>
                      </a:lnTo>
                      <a:lnTo>
                        <a:pt x="131078" y="186008"/>
                      </a:lnTo>
                      <a:lnTo>
                        <a:pt x="146195" y="182956"/>
                      </a:lnTo>
                      <a:cubicBezTo>
                        <a:pt x="158800" y="177624"/>
                        <a:pt x="169526" y="168717"/>
                        <a:pt x="177100" y="157507"/>
                      </a:cubicBezTo>
                      <a:close/>
                      <a:moveTo>
                        <a:pt x="0" y="130458"/>
                      </a:moveTo>
                      <a:lnTo>
                        <a:pt x="52344" y="130458"/>
                      </a:lnTo>
                      <a:lnTo>
                        <a:pt x="60606" y="157507"/>
                      </a:lnTo>
                      <a:cubicBezTo>
                        <a:pt x="68180" y="168717"/>
                        <a:pt x="78906" y="177624"/>
                        <a:pt x="91511" y="182956"/>
                      </a:cubicBezTo>
                      <a:lnTo>
                        <a:pt x="106628" y="186008"/>
                      </a:lnTo>
                      <a:lnTo>
                        <a:pt x="106628" y="236466"/>
                      </a:lnTo>
                      <a:lnTo>
                        <a:pt x="71871" y="229449"/>
                      </a:lnTo>
                      <a:cubicBezTo>
                        <a:pt x="39380" y="215706"/>
                        <a:pt x="14159" y="188141"/>
                        <a:pt x="3579" y="154126"/>
                      </a:cubicBezTo>
                      <a:close/>
                      <a:moveTo>
                        <a:pt x="131078" y="0"/>
                      </a:moveTo>
                      <a:lnTo>
                        <a:pt x="165835" y="7017"/>
                      </a:lnTo>
                      <a:cubicBezTo>
                        <a:pt x="198326" y="20760"/>
                        <a:pt x="223548" y="48325"/>
                        <a:pt x="234128" y="82340"/>
                      </a:cubicBezTo>
                      <a:lnTo>
                        <a:pt x="237706" y="106008"/>
                      </a:lnTo>
                      <a:lnTo>
                        <a:pt x="185362" y="106008"/>
                      </a:lnTo>
                      <a:lnTo>
                        <a:pt x="177100" y="78960"/>
                      </a:lnTo>
                      <a:cubicBezTo>
                        <a:pt x="169526" y="67749"/>
                        <a:pt x="158800" y="58842"/>
                        <a:pt x="146195" y="53510"/>
                      </a:cubicBezTo>
                      <a:lnTo>
                        <a:pt x="131078" y="50458"/>
                      </a:lnTo>
                      <a:close/>
                      <a:moveTo>
                        <a:pt x="106628" y="0"/>
                      </a:moveTo>
                      <a:lnTo>
                        <a:pt x="106628" y="50458"/>
                      </a:lnTo>
                      <a:lnTo>
                        <a:pt x="91511" y="53510"/>
                      </a:lnTo>
                      <a:cubicBezTo>
                        <a:pt x="78906" y="58842"/>
                        <a:pt x="68180" y="67749"/>
                        <a:pt x="60606" y="78960"/>
                      </a:cubicBezTo>
                      <a:lnTo>
                        <a:pt x="52344" y="106008"/>
                      </a:lnTo>
                      <a:lnTo>
                        <a:pt x="0" y="106008"/>
                      </a:lnTo>
                      <a:lnTo>
                        <a:pt x="3579" y="82340"/>
                      </a:lnTo>
                      <a:cubicBezTo>
                        <a:pt x="14159" y="48325"/>
                        <a:pt x="39380" y="20760"/>
                        <a:pt x="71871" y="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DC4A7ADC-60EA-4286-A484-AACCDCEDDBA0}"/>
                    </a:ext>
                  </a:extLst>
                </p:cNvPr>
                <p:cNvSpPr/>
                <p:nvPr/>
              </p:nvSpPr>
              <p:spPr>
                <a:xfrm>
                  <a:off x="385558" y="675280"/>
                  <a:ext cx="79122" cy="7912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" name="Rectangle: Top Corners Rounded 95">
                <a:extLst>
                  <a:ext uri="{FF2B5EF4-FFF2-40B4-BE49-F238E27FC236}">
                    <a16:creationId xmlns:a16="http://schemas.microsoft.com/office/drawing/2014/main" id="{92FCF515-8D19-431F-BFBD-1BDD3DB3B330}"/>
                  </a:ext>
                </a:extLst>
              </p:cNvPr>
              <p:cNvSpPr/>
              <p:nvPr/>
            </p:nvSpPr>
            <p:spPr>
              <a:xfrm>
                <a:off x="2939995" y="2950076"/>
                <a:ext cx="1618488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83A3C5A7-15A5-4EA8-A503-4394138C79A5}"/>
                  </a:ext>
                </a:extLst>
              </p:cNvPr>
              <p:cNvGrpSpPr/>
              <p:nvPr/>
            </p:nvGrpSpPr>
            <p:grpSpPr>
              <a:xfrm rot="1056235">
                <a:off x="3546587" y="1602585"/>
                <a:ext cx="391039" cy="1171393"/>
                <a:chOff x="391499" y="630207"/>
                <a:chExt cx="531845" cy="1593193"/>
              </a:xfrm>
            </p:grpSpPr>
            <p:sp>
              <p:nvSpPr>
                <p:cNvPr id="90" name="Rectangle: Rounded Corners 106">
                  <a:extLst>
                    <a:ext uri="{FF2B5EF4-FFF2-40B4-BE49-F238E27FC236}">
                      <a16:creationId xmlns:a16="http://schemas.microsoft.com/office/drawing/2014/main" id="{DBC52919-905C-48DF-B75B-F6D3F18B6141}"/>
                    </a:ext>
                  </a:extLst>
                </p:cNvPr>
                <p:cNvSpPr/>
                <p:nvPr/>
              </p:nvSpPr>
              <p:spPr>
                <a:xfrm rot="20495611">
                  <a:off x="400452" y="630207"/>
                  <a:ext cx="522892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: Rounded Corners 107">
                  <a:extLst>
                    <a:ext uri="{FF2B5EF4-FFF2-40B4-BE49-F238E27FC236}">
                      <a16:creationId xmlns:a16="http://schemas.microsoft.com/office/drawing/2014/main" id="{20DBCB39-507C-4FA7-987E-581C8771CDEF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7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1BE343E-80E7-4679-BE40-C16BB38BBA3D}"/>
                  </a:ext>
                </a:extLst>
              </p:cNvPr>
              <p:cNvSpPr/>
              <p:nvPr/>
            </p:nvSpPr>
            <p:spPr>
              <a:xfrm>
                <a:off x="3460460" y="1374042"/>
                <a:ext cx="525968" cy="52596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: Shape 98">
                <a:extLst>
                  <a:ext uri="{FF2B5EF4-FFF2-40B4-BE49-F238E27FC236}">
                    <a16:creationId xmlns:a16="http://schemas.microsoft.com/office/drawing/2014/main" id="{CB6C2145-5020-402B-911C-8C4B843CC800}"/>
                  </a:ext>
                </a:extLst>
              </p:cNvPr>
              <p:cNvSpPr/>
              <p:nvPr/>
            </p:nvSpPr>
            <p:spPr>
              <a:xfrm>
                <a:off x="3517185" y="1430767"/>
                <a:ext cx="412519" cy="41251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99">
                <a:extLst>
                  <a:ext uri="{FF2B5EF4-FFF2-40B4-BE49-F238E27FC236}">
                    <a16:creationId xmlns:a16="http://schemas.microsoft.com/office/drawing/2014/main" id="{B3BD0D95-1494-4F34-88B6-51EC5CBE08A9}"/>
                  </a:ext>
                </a:extLst>
              </p:cNvPr>
              <p:cNvSpPr/>
              <p:nvPr/>
            </p:nvSpPr>
            <p:spPr>
              <a:xfrm>
                <a:off x="3620522" y="1534641"/>
                <a:ext cx="205845" cy="204771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2BB7E655-8006-4100-9713-77E97E29C48E}"/>
                  </a:ext>
                </a:extLst>
              </p:cNvPr>
              <p:cNvSpPr/>
              <p:nvPr/>
            </p:nvSpPr>
            <p:spPr>
              <a:xfrm>
                <a:off x="3689186" y="1602768"/>
                <a:ext cx="68517" cy="68517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: Top Corners Rounded 101">
                <a:extLst>
                  <a:ext uri="{FF2B5EF4-FFF2-40B4-BE49-F238E27FC236}">
                    <a16:creationId xmlns:a16="http://schemas.microsoft.com/office/drawing/2014/main" id="{E6C3D313-49D7-4473-B2EE-18E4FACEAE4E}"/>
                  </a:ext>
                </a:extLst>
              </p:cNvPr>
              <p:cNvSpPr/>
              <p:nvPr/>
            </p:nvSpPr>
            <p:spPr>
              <a:xfrm>
                <a:off x="3126222" y="2879336"/>
                <a:ext cx="1246034" cy="711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: Top Corners Rounded 102">
                <a:extLst>
                  <a:ext uri="{FF2B5EF4-FFF2-40B4-BE49-F238E27FC236}">
                    <a16:creationId xmlns:a16="http://schemas.microsoft.com/office/drawing/2014/main" id="{C052DB56-B2C3-4A03-B5AC-818CB4302987}"/>
                  </a:ext>
                </a:extLst>
              </p:cNvPr>
              <p:cNvSpPr/>
              <p:nvPr/>
            </p:nvSpPr>
            <p:spPr>
              <a:xfrm>
                <a:off x="3288913" y="2627891"/>
                <a:ext cx="920653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ABBCFC16-2C72-4770-97A2-CD8785736E1B}"/>
                  </a:ext>
                </a:extLst>
              </p:cNvPr>
              <p:cNvGrpSpPr/>
              <p:nvPr/>
            </p:nvGrpSpPr>
            <p:grpSpPr>
              <a:xfrm rot="2713823">
                <a:off x="5532341" y="1340822"/>
                <a:ext cx="289218" cy="289219"/>
                <a:chOff x="5108323" y="1463792"/>
                <a:chExt cx="374636" cy="374638"/>
              </a:xfrm>
            </p:grpSpPr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F50B478D-CDB8-4B5F-ABBD-CB6F2C3A11E0}"/>
                    </a:ext>
                  </a:extLst>
                </p:cNvPr>
                <p:cNvSpPr/>
                <p:nvPr/>
              </p:nvSpPr>
              <p:spPr>
                <a:xfrm>
                  <a:off x="5108323" y="1463792"/>
                  <a:ext cx="374636" cy="37463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Freeform: Shape 105">
                  <a:extLst>
                    <a:ext uri="{FF2B5EF4-FFF2-40B4-BE49-F238E27FC236}">
                      <a16:creationId xmlns:a16="http://schemas.microsoft.com/office/drawing/2014/main" id="{E60A982A-4A8F-4BBA-8FE6-45254F15986B}"/>
                    </a:ext>
                  </a:extLst>
                </p:cNvPr>
                <p:cNvSpPr/>
                <p:nvPr/>
              </p:nvSpPr>
              <p:spPr>
                <a:xfrm>
                  <a:off x="5167785" y="1523587"/>
                  <a:ext cx="255882" cy="255676"/>
                </a:xfrm>
                <a:custGeom>
                  <a:avLst/>
                  <a:gdLst>
                    <a:gd name="connsiteX0" fmla="*/ 127864 w 255882"/>
                    <a:gd name="connsiteY0" fmla="*/ 81461 h 255676"/>
                    <a:gd name="connsiteX1" fmla="*/ 81805 w 255882"/>
                    <a:gd name="connsiteY1" fmla="*/ 127520 h 255676"/>
                    <a:gd name="connsiteX2" fmla="*/ 127864 w 255882"/>
                    <a:gd name="connsiteY2" fmla="*/ 173579 h 255676"/>
                    <a:gd name="connsiteX3" fmla="*/ 173923 w 255882"/>
                    <a:gd name="connsiteY3" fmla="*/ 127520 h 255676"/>
                    <a:gd name="connsiteX4" fmla="*/ 127864 w 255882"/>
                    <a:gd name="connsiteY4" fmla="*/ 81461 h 255676"/>
                    <a:gd name="connsiteX5" fmla="*/ 122296 w 255882"/>
                    <a:gd name="connsiteY5" fmla="*/ 86 h 255676"/>
                    <a:gd name="connsiteX6" fmla="*/ 127383 w 255882"/>
                    <a:gd name="connsiteY6" fmla="*/ 4211 h 255676"/>
                    <a:gd name="connsiteX7" fmla="*/ 132401 w 255882"/>
                    <a:gd name="connsiteY7" fmla="*/ 21809 h 255676"/>
                    <a:gd name="connsiteX8" fmla="*/ 145188 w 255882"/>
                    <a:gd name="connsiteY8" fmla="*/ 29027 h 255676"/>
                    <a:gd name="connsiteX9" fmla="*/ 149312 w 255882"/>
                    <a:gd name="connsiteY9" fmla="*/ 25452 h 255676"/>
                    <a:gd name="connsiteX10" fmla="*/ 158937 w 255882"/>
                    <a:gd name="connsiteY10" fmla="*/ 9160 h 255676"/>
                    <a:gd name="connsiteX11" fmla="*/ 166705 w 255882"/>
                    <a:gd name="connsiteY11" fmla="*/ 5929 h 255676"/>
                    <a:gd name="connsiteX12" fmla="*/ 174404 w 255882"/>
                    <a:gd name="connsiteY12" fmla="*/ 18372 h 255676"/>
                    <a:gd name="connsiteX13" fmla="*/ 172479 w 255882"/>
                    <a:gd name="connsiteY13" fmla="*/ 34046 h 255676"/>
                    <a:gd name="connsiteX14" fmla="*/ 172479 w 255882"/>
                    <a:gd name="connsiteY14" fmla="*/ 35695 h 255676"/>
                    <a:gd name="connsiteX15" fmla="*/ 186434 w 255882"/>
                    <a:gd name="connsiteY15" fmla="*/ 41882 h 255676"/>
                    <a:gd name="connsiteX16" fmla="*/ 201764 w 255882"/>
                    <a:gd name="connsiteY16" fmla="*/ 30402 h 255676"/>
                    <a:gd name="connsiteX17" fmla="*/ 211045 w 255882"/>
                    <a:gd name="connsiteY17" fmla="*/ 30540 h 255676"/>
                    <a:gd name="connsiteX18" fmla="*/ 212488 w 255882"/>
                    <a:gd name="connsiteY18" fmla="*/ 31777 h 255676"/>
                    <a:gd name="connsiteX19" fmla="*/ 214069 w 255882"/>
                    <a:gd name="connsiteY19" fmla="*/ 42364 h 255676"/>
                    <a:gd name="connsiteX20" fmla="*/ 205614 w 255882"/>
                    <a:gd name="connsiteY20" fmla="*/ 57418 h 255676"/>
                    <a:gd name="connsiteX21" fmla="*/ 206783 w 255882"/>
                    <a:gd name="connsiteY21" fmla="*/ 67180 h 255676"/>
                    <a:gd name="connsiteX22" fmla="*/ 215719 w 255882"/>
                    <a:gd name="connsiteY22" fmla="*/ 70755 h 255676"/>
                    <a:gd name="connsiteX23" fmla="*/ 233799 w 255882"/>
                    <a:gd name="connsiteY23" fmla="*/ 66011 h 255676"/>
                    <a:gd name="connsiteX24" fmla="*/ 241498 w 255882"/>
                    <a:gd name="connsiteY24" fmla="*/ 68967 h 255676"/>
                    <a:gd name="connsiteX25" fmla="*/ 243836 w 255882"/>
                    <a:gd name="connsiteY25" fmla="*/ 73573 h 255676"/>
                    <a:gd name="connsiteX26" fmla="*/ 241911 w 255882"/>
                    <a:gd name="connsiteY26" fmla="*/ 80379 h 255676"/>
                    <a:gd name="connsiteX27" fmla="*/ 226443 w 255882"/>
                    <a:gd name="connsiteY27" fmla="*/ 92684 h 255676"/>
                    <a:gd name="connsiteX28" fmla="*/ 223694 w 255882"/>
                    <a:gd name="connsiteY28" fmla="*/ 100177 h 255676"/>
                    <a:gd name="connsiteX29" fmla="*/ 224519 w 255882"/>
                    <a:gd name="connsiteY29" fmla="*/ 103202 h 255676"/>
                    <a:gd name="connsiteX30" fmla="*/ 230843 w 255882"/>
                    <a:gd name="connsiteY30" fmla="*/ 108633 h 255676"/>
                    <a:gd name="connsiteX31" fmla="*/ 249541 w 255882"/>
                    <a:gd name="connsiteY31" fmla="*/ 111176 h 255676"/>
                    <a:gd name="connsiteX32" fmla="*/ 255591 w 255882"/>
                    <a:gd name="connsiteY32" fmla="*/ 117157 h 255676"/>
                    <a:gd name="connsiteX33" fmla="*/ 255797 w 255882"/>
                    <a:gd name="connsiteY33" fmla="*/ 122519 h 255676"/>
                    <a:gd name="connsiteX34" fmla="*/ 251398 w 255882"/>
                    <a:gd name="connsiteY34" fmla="*/ 127675 h 255676"/>
                    <a:gd name="connsiteX35" fmla="*/ 233799 w 255882"/>
                    <a:gd name="connsiteY35" fmla="*/ 132693 h 255676"/>
                    <a:gd name="connsiteX36" fmla="*/ 226650 w 255882"/>
                    <a:gd name="connsiteY36" fmla="*/ 144586 h 255676"/>
                    <a:gd name="connsiteX37" fmla="*/ 230293 w 255882"/>
                    <a:gd name="connsiteY37" fmla="*/ 149398 h 255676"/>
                    <a:gd name="connsiteX38" fmla="*/ 246448 w 255882"/>
                    <a:gd name="connsiteY38" fmla="*/ 158884 h 255676"/>
                    <a:gd name="connsiteX39" fmla="*/ 249954 w 255882"/>
                    <a:gd name="connsiteY39" fmla="*/ 167065 h 255676"/>
                    <a:gd name="connsiteX40" fmla="*/ 249816 w 255882"/>
                    <a:gd name="connsiteY40" fmla="*/ 167890 h 255676"/>
                    <a:gd name="connsiteX41" fmla="*/ 240123 w 255882"/>
                    <a:gd name="connsiteY41" fmla="*/ 174833 h 255676"/>
                    <a:gd name="connsiteX42" fmla="*/ 223212 w 255882"/>
                    <a:gd name="connsiteY42" fmla="*/ 172702 h 255676"/>
                    <a:gd name="connsiteX43" fmla="*/ 214688 w 255882"/>
                    <a:gd name="connsiteY43" fmla="*/ 177102 h 255676"/>
                    <a:gd name="connsiteX44" fmla="*/ 214551 w 255882"/>
                    <a:gd name="connsiteY44" fmla="*/ 187276 h 255676"/>
                    <a:gd name="connsiteX45" fmla="*/ 225481 w 255882"/>
                    <a:gd name="connsiteY45" fmla="*/ 201712 h 255676"/>
                    <a:gd name="connsiteX46" fmla="*/ 225481 w 255882"/>
                    <a:gd name="connsiteY46" fmla="*/ 211130 h 255676"/>
                    <a:gd name="connsiteX47" fmla="*/ 225068 w 255882"/>
                    <a:gd name="connsiteY47" fmla="*/ 211611 h 255676"/>
                    <a:gd name="connsiteX48" fmla="*/ 213245 w 255882"/>
                    <a:gd name="connsiteY48" fmla="*/ 213948 h 255676"/>
                    <a:gd name="connsiteX49" fmla="*/ 198602 w 255882"/>
                    <a:gd name="connsiteY49" fmla="*/ 205699 h 255676"/>
                    <a:gd name="connsiteX50" fmla="*/ 188565 w 255882"/>
                    <a:gd name="connsiteY50" fmla="*/ 207143 h 255676"/>
                    <a:gd name="connsiteX51" fmla="*/ 185334 w 255882"/>
                    <a:gd name="connsiteY51" fmla="*/ 216217 h 255676"/>
                    <a:gd name="connsiteX52" fmla="*/ 190078 w 255882"/>
                    <a:gd name="connsiteY52" fmla="*/ 234503 h 255676"/>
                    <a:gd name="connsiteX53" fmla="*/ 187397 w 255882"/>
                    <a:gd name="connsiteY53" fmla="*/ 241377 h 255676"/>
                    <a:gd name="connsiteX54" fmla="*/ 182585 w 255882"/>
                    <a:gd name="connsiteY54" fmla="*/ 243852 h 255676"/>
                    <a:gd name="connsiteX55" fmla="*/ 175366 w 255882"/>
                    <a:gd name="connsiteY55" fmla="*/ 241859 h 255676"/>
                    <a:gd name="connsiteX56" fmla="*/ 164024 w 255882"/>
                    <a:gd name="connsiteY56" fmla="*/ 227491 h 255676"/>
                    <a:gd name="connsiteX57" fmla="*/ 149381 w 255882"/>
                    <a:gd name="connsiteY57" fmla="*/ 226254 h 255676"/>
                    <a:gd name="connsiteX58" fmla="*/ 147456 w 255882"/>
                    <a:gd name="connsiteY58" fmla="*/ 230103 h 255676"/>
                    <a:gd name="connsiteX59" fmla="*/ 144844 w 255882"/>
                    <a:gd name="connsiteY59" fmla="*/ 249008 h 255676"/>
                    <a:gd name="connsiteX60" fmla="*/ 139895 w 255882"/>
                    <a:gd name="connsiteY60" fmla="*/ 255676 h 255676"/>
                    <a:gd name="connsiteX61" fmla="*/ 131577 w 255882"/>
                    <a:gd name="connsiteY61" fmla="*/ 255676 h 255676"/>
                    <a:gd name="connsiteX62" fmla="*/ 127933 w 255882"/>
                    <a:gd name="connsiteY62" fmla="*/ 250589 h 255676"/>
                    <a:gd name="connsiteX63" fmla="*/ 122777 w 255882"/>
                    <a:gd name="connsiteY63" fmla="*/ 232372 h 255676"/>
                    <a:gd name="connsiteX64" fmla="*/ 116659 w 255882"/>
                    <a:gd name="connsiteY64" fmla="*/ 227010 h 255676"/>
                    <a:gd name="connsiteX65" fmla="*/ 112947 w 255882"/>
                    <a:gd name="connsiteY65" fmla="*/ 226597 h 255676"/>
                    <a:gd name="connsiteX66" fmla="*/ 106622 w 255882"/>
                    <a:gd name="connsiteY66" fmla="*/ 230103 h 255676"/>
                    <a:gd name="connsiteX67" fmla="*/ 105041 w 255882"/>
                    <a:gd name="connsiteY67" fmla="*/ 232784 h 255676"/>
                    <a:gd name="connsiteX68" fmla="*/ 96380 w 255882"/>
                    <a:gd name="connsiteY68" fmla="*/ 247427 h 255676"/>
                    <a:gd name="connsiteX69" fmla="*/ 89849 w 255882"/>
                    <a:gd name="connsiteY69" fmla="*/ 250108 h 255676"/>
                    <a:gd name="connsiteX70" fmla="*/ 84555 w 255882"/>
                    <a:gd name="connsiteY70" fmla="*/ 248320 h 255676"/>
                    <a:gd name="connsiteX71" fmla="*/ 80981 w 255882"/>
                    <a:gd name="connsiteY71" fmla="*/ 241652 h 255676"/>
                    <a:gd name="connsiteX72" fmla="*/ 83249 w 255882"/>
                    <a:gd name="connsiteY72" fmla="*/ 222885 h 255676"/>
                    <a:gd name="connsiteX73" fmla="*/ 78094 w 255882"/>
                    <a:gd name="connsiteY73" fmla="*/ 214155 h 255676"/>
                    <a:gd name="connsiteX74" fmla="*/ 68538 w 255882"/>
                    <a:gd name="connsiteY74" fmla="*/ 214636 h 255676"/>
                    <a:gd name="connsiteX75" fmla="*/ 55133 w 255882"/>
                    <a:gd name="connsiteY75" fmla="*/ 224810 h 255676"/>
                    <a:gd name="connsiteX76" fmla="*/ 43240 w 255882"/>
                    <a:gd name="connsiteY76" fmla="*/ 224123 h 255676"/>
                    <a:gd name="connsiteX77" fmla="*/ 42209 w 255882"/>
                    <a:gd name="connsiteY77" fmla="*/ 223091 h 255676"/>
                    <a:gd name="connsiteX78" fmla="*/ 41178 w 255882"/>
                    <a:gd name="connsiteY78" fmla="*/ 214842 h 255676"/>
                    <a:gd name="connsiteX79" fmla="*/ 50115 w 255882"/>
                    <a:gd name="connsiteY79" fmla="*/ 198893 h 255676"/>
                    <a:gd name="connsiteX80" fmla="*/ 51627 w 255882"/>
                    <a:gd name="connsiteY80" fmla="*/ 194013 h 255676"/>
                    <a:gd name="connsiteX81" fmla="*/ 39597 w 255882"/>
                    <a:gd name="connsiteY81" fmla="*/ 185420 h 255676"/>
                    <a:gd name="connsiteX82" fmla="*/ 21105 w 255882"/>
                    <a:gd name="connsiteY82" fmla="*/ 190232 h 255676"/>
                    <a:gd name="connsiteX83" fmla="*/ 15193 w 255882"/>
                    <a:gd name="connsiteY83" fmla="*/ 188238 h 255676"/>
                    <a:gd name="connsiteX84" fmla="*/ 12237 w 255882"/>
                    <a:gd name="connsiteY84" fmla="*/ 183014 h 255676"/>
                    <a:gd name="connsiteX85" fmla="*/ 14230 w 255882"/>
                    <a:gd name="connsiteY85" fmla="*/ 175314 h 255676"/>
                    <a:gd name="connsiteX86" fmla="*/ 27910 w 255882"/>
                    <a:gd name="connsiteY86" fmla="*/ 164453 h 255676"/>
                    <a:gd name="connsiteX87" fmla="*/ 31554 w 255882"/>
                    <a:gd name="connsiteY87" fmla="*/ 153385 h 255676"/>
                    <a:gd name="connsiteX88" fmla="*/ 24198 w 255882"/>
                    <a:gd name="connsiteY88" fmla="*/ 147198 h 255676"/>
                    <a:gd name="connsiteX89" fmla="*/ 6943 w 255882"/>
                    <a:gd name="connsiteY89" fmla="*/ 144861 h 255676"/>
                    <a:gd name="connsiteX90" fmla="*/ 138 w 255882"/>
                    <a:gd name="connsiteY90" fmla="*/ 140049 h 255676"/>
                    <a:gd name="connsiteX91" fmla="*/ 0 w 255882"/>
                    <a:gd name="connsiteY91" fmla="*/ 131525 h 255676"/>
                    <a:gd name="connsiteX92" fmla="*/ 5019 w 255882"/>
                    <a:gd name="connsiteY92" fmla="*/ 127881 h 255676"/>
                    <a:gd name="connsiteX93" fmla="*/ 22617 w 255882"/>
                    <a:gd name="connsiteY93" fmla="*/ 122931 h 255676"/>
                    <a:gd name="connsiteX94" fmla="*/ 28667 w 255882"/>
                    <a:gd name="connsiteY94" fmla="*/ 116194 h 255676"/>
                    <a:gd name="connsiteX95" fmla="*/ 29010 w 255882"/>
                    <a:gd name="connsiteY95" fmla="*/ 113307 h 255676"/>
                    <a:gd name="connsiteX96" fmla="*/ 25229 w 255882"/>
                    <a:gd name="connsiteY96" fmla="*/ 106295 h 255676"/>
                    <a:gd name="connsiteX97" fmla="*/ 9281 w 255882"/>
                    <a:gd name="connsiteY97" fmla="*/ 96946 h 255676"/>
                    <a:gd name="connsiteX98" fmla="*/ 5843 w 255882"/>
                    <a:gd name="connsiteY98" fmla="*/ 88560 h 255676"/>
                    <a:gd name="connsiteX99" fmla="*/ 6187 w 255882"/>
                    <a:gd name="connsiteY99" fmla="*/ 87391 h 255676"/>
                    <a:gd name="connsiteX100" fmla="*/ 15261 w 255882"/>
                    <a:gd name="connsiteY100" fmla="*/ 81135 h 255676"/>
                    <a:gd name="connsiteX101" fmla="*/ 32173 w 255882"/>
                    <a:gd name="connsiteY101" fmla="*/ 83060 h 255676"/>
                    <a:gd name="connsiteX102" fmla="*/ 40834 w 255882"/>
                    <a:gd name="connsiteY102" fmla="*/ 79073 h 255676"/>
                    <a:gd name="connsiteX103" fmla="*/ 40147 w 255882"/>
                    <a:gd name="connsiteY103" fmla="*/ 67318 h 255676"/>
                    <a:gd name="connsiteX104" fmla="*/ 29629 w 255882"/>
                    <a:gd name="connsiteY104" fmla="*/ 53363 h 255676"/>
                    <a:gd name="connsiteX105" fmla="*/ 29629 w 255882"/>
                    <a:gd name="connsiteY105" fmla="*/ 45595 h 255676"/>
                    <a:gd name="connsiteX106" fmla="*/ 33066 w 255882"/>
                    <a:gd name="connsiteY106" fmla="*/ 41745 h 255676"/>
                    <a:gd name="connsiteX107" fmla="*/ 40422 w 255882"/>
                    <a:gd name="connsiteY107" fmla="*/ 40920 h 255676"/>
                    <a:gd name="connsiteX108" fmla="*/ 56027 w 255882"/>
                    <a:gd name="connsiteY108" fmla="*/ 49719 h 255676"/>
                    <a:gd name="connsiteX109" fmla="*/ 69982 w 255882"/>
                    <a:gd name="connsiteY109" fmla="*/ 45801 h 255676"/>
                    <a:gd name="connsiteX110" fmla="*/ 70325 w 255882"/>
                    <a:gd name="connsiteY110" fmla="*/ 39751 h 255676"/>
                    <a:gd name="connsiteX111" fmla="*/ 65788 w 255882"/>
                    <a:gd name="connsiteY111" fmla="*/ 22221 h 255676"/>
                    <a:gd name="connsiteX112" fmla="*/ 69088 w 255882"/>
                    <a:gd name="connsiteY112" fmla="*/ 14110 h 255676"/>
                    <a:gd name="connsiteX113" fmla="*/ 71632 w 255882"/>
                    <a:gd name="connsiteY113" fmla="*/ 12735 h 255676"/>
                    <a:gd name="connsiteX114" fmla="*/ 81118 w 255882"/>
                    <a:gd name="connsiteY114" fmla="*/ 15072 h 255676"/>
                    <a:gd name="connsiteX115" fmla="*/ 92049 w 255882"/>
                    <a:gd name="connsiteY115" fmla="*/ 28958 h 255676"/>
                    <a:gd name="connsiteX116" fmla="*/ 106966 w 255882"/>
                    <a:gd name="connsiteY116" fmla="*/ 28890 h 255676"/>
                    <a:gd name="connsiteX117" fmla="*/ 108754 w 255882"/>
                    <a:gd name="connsiteY117" fmla="*/ 22565 h 255676"/>
                    <a:gd name="connsiteX118" fmla="*/ 110953 w 255882"/>
                    <a:gd name="connsiteY118" fmla="*/ 6479 h 255676"/>
                    <a:gd name="connsiteX119" fmla="*/ 116934 w 255882"/>
                    <a:gd name="connsiteY119" fmla="*/ 292 h 255676"/>
                    <a:gd name="connsiteX120" fmla="*/ 122296 w 255882"/>
                    <a:gd name="connsiteY120" fmla="*/ 86 h 25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255882" h="255676">
                      <a:moveTo>
                        <a:pt x="127864" y="81461"/>
                      </a:moveTo>
                      <a:cubicBezTo>
                        <a:pt x="102426" y="81461"/>
                        <a:pt x="81805" y="102082"/>
                        <a:pt x="81805" y="127520"/>
                      </a:cubicBezTo>
                      <a:cubicBezTo>
                        <a:pt x="81805" y="152958"/>
                        <a:pt x="102426" y="173579"/>
                        <a:pt x="127864" y="173579"/>
                      </a:cubicBezTo>
                      <a:cubicBezTo>
                        <a:pt x="153302" y="173579"/>
                        <a:pt x="173923" y="152958"/>
                        <a:pt x="173923" y="127520"/>
                      </a:cubicBezTo>
                      <a:cubicBezTo>
                        <a:pt x="173923" y="102082"/>
                        <a:pt x="153302" y="81461"/>
                        <a:pt x="127864" y="81461"/>
                      </a:cubicBezTo>
                      <a:close/>
                      <a:moveTo>
                        <a:pt x="122296" y="86"/>
                      </a:moveTo>
                      <a:cubicBezTo>
                        <a:pt x="124908" y="223"/>
                        <a:pt x="126696" y="1598"/>
                        <a:pt x="127383" y="4211"/>
                      </a:cubicBezTo>
                      <a:cubicBezTo>
                        <a:pt x="129033" y="10054"/>
                        <a:pt x="130752" y="15966"/>
                        <a:pt x="132401" y="21809"/>
                      </a:cubicBezTo>
                      <a:cubicBezTo>
                        <a:pt x="134120" y="27790"/>
                        <a:pt x="139070" y="30608"/>
                        <a:pt x="145188" y="29027"/>
                      </a:cubicBezTo>
                      <a:cubicBezTo>
                        <a:pt x="147181" y="28546"/>
                        <a:pt x="148350" y="27102"/>
                        <a:pt x="149312" y="25452"/>
                      </a:cubicBezTo>
                      <a:cubicBezTo>
                        <a:pt x="152475" y="20022"/>
                        <a:pt x="155706" y="14591"/>
                        <a:pt x="158937" y="9160"/>
                      </a:cubicBezTo>
                      <a:cubicBezTo>
                        <a:pt x="160999" y="5654"/>
                        <a:pt x="162786" y="4898"/>
                        <a:pt x="166705" y="5929"/>
                      </a:cubicBezTo>
                      <a:cubicBezTo>
                        <a:pt x="174542" y="7923"/>
                        <a:pt x="175573" y="9641"/>
                        <a:pt x="174404" y="18372"/>
                      </a:cubicBezTo>
                      <a:cubicBezTo>
                        <a:pt x="173717" y="23596"/>
                        <a:pt x="173098" y="28821"/>
                        <a:pt x="172479" y="34046"/>
                      </a:cubicBezTo>
                      <a:cubicBezTo>
                        <a:pt x="172410" y="34595"/>
                        <a:pt x="172410" y="35145"/>
                        <a:pt x="172479" y="35695"/>
                      </a:cubicBezTo>
                      <a:cubicBezTo>
                        <a:pt x="173373" y="41264"/>
                        <a:pt x="181828" y="45113"/>
                        <a:pt x="186434" y="41882"/>
                      </a:cubicBezTo>
                      <a:cubicBezTo>
                        <a:pt x="191659" y="38170"/>
                        <a:pt x="196677" y="34252"/>
                        <a:pt x="201764" y="30402"/>
                      </a:cubicBezTo>
                      <a:cubicBezTo>
                        <a:pt x="205476" y="27584"/>
                        <a:pt x="207333" y="27652"/>
                        <a:pt x="211045" y="30540"/>
                      </a:cubicBezTo>
                      <a:cubicBezTo>
                        <a:pt x="211526" y="30952"/>
                        <a:pt x="212007" y="31296"/>
                        <a:pt x="212488" y="31777"/>
                      </a:cubicBezTo>
                      <a:cubicBezTo>
                        <a:pt x="216819" y="35902"/>
                        <a:pt x="217025" y="37139"/>
                        <a:pt x="214069" y="42364"/>
                      </a:cubicBezTo>
                      <a:cubicBezTo>
                        <a:pt x="211251" y="47382"/>
                        <a:pt x="208570" y="52469"/>
                        <a:pt x="205614" y="57418"/>
                      </a:cubicBezTo>
                      <a:cubicBezTo>
                        <a:pt x="203483" y="61062"/>
                        <a:pt x="204445" y="64087"/>
                        <a:pt x="206783" y="67180"/>
                      </a:cubicBezTo>
                      <a:cubicBezTo>
                        <a:pt x="209120" y="70274"/>
                        <a:pt x="211801" y="71786"/>
                        <a:pt x="215719" y="70755"/>
                      </a:cubicBezTo>
                      <a:cubicBezTo>
                        <a:pt x="221769" y="69174"/>
                        <a:pt x="227818" y="67661"/>
                        <a:pt x="233799" y="66011"/>
                      </a:cubicBezTo>
                      <a:cubicBezTo>
                        <a:pt x="237649" y="64980"/>
                        <a:pt x="239367" y="65599"/>
                        <a:pt x="241498" y="68967"/>
                      </a:cubicBezTo>
                      <a:cubicBezTo>
                        <a:pt x="242461" y="70411"/>
                        <a:pt x="243286" y="71923"/>
                        <a:pt x="243836" y="73573"/>
                      </a:cubicBezTo>
                      <a:cubicBezTo>
                        <a:pt x="244867" y="76529"/>
                        <a:pt x="244385" y="78385"/>
                        <a:pt x="241911" y="80379"/>
                      </a:cubicBezTo>
                      <a:cubicBezTo>
                        <a:pt x="236755" y="84504"/>
                        <a:pt x="231668" y="88628"/>
                        <a:pt x="226443" y="92684"/>
                      </a:cubicBezTo>
                      <a:cubicBezTo>
                        <a:pt x="223831" y="94678"/>
                        <a:pt x="223144" y="97152"/>
                        <a:pt x="223694" y="100177"/>
                      </a:cubicBezTo>
                      <a:cubicBezTo>
                        <a:pt x="223900" y="101208"/>
                        <a:pt x="224244" y="102171"/>
                        <a:pt x="224519" y="103202"/>
                      </a:cubicBezTo>
                      <a:cubicBezTo>
                        <a:pt x="225412" y="106433"/>
                        <a:pt x="227543" y="108220"/>
                        <a:pt x="230843" y="108633"/>
                      </a:cubicBezTo>
                      <a:cubicBezTo>
                        <a:pt x="237099" y="109458"/>
                        <a:pt x="243354" y="110351"/>
                        <a:pt x="249541" y="111176"/>
                      </a:cubicBezTo>
                      <a:cubicBezTo>
                        <a:pt x="253254" y="111657"/>
                        <a:pt x="255178" y="113445"/>
                        <a:pt x="255591" y="117157"/>
                      </a:cubicBezTo>
                      <a:cubicBezTo>
                        <a:pt x="255797" y="118944"/>
                        <a:pt x="256003" y="120732"/>
                        <a:pt x="255797" y="122519"/>
                      </a:cubicBezTo>
                      <a:cubicBezTo>
                        <a:pt x="255453" y="125337"/>
                        <a:pt x="254010" y="126919"/>
                        <a:pt x="251398" y="127675"/>
                      </a:cubicBezTo>
                      <a:cubicBezTo>
                        <a:pt x="245554" y="129325"/>
                        <a:pt x="239642" y="130974"/>
                        <a:pt x="233799" y="132693"/>
                      </a:cubicBezTo>
                      <a:cubicBezTo>
                        <a:pt x="228093" y="134343"/>
                        <a:pt x="225481" y="138674"/>
                        <a:pt x="226650" y="144586"/>
                      </a:cubicBezTo>
                      <a:cubicBezTo>
                        <a:pt x="227062" y="146854"/>
                        <a:pt x="228368" y="148298"/>
                        <a:pt x="230293" y="149398"/>
                      </a:cubicBezTo>
                      <a:cubicBezTo>
                        <a:pt x="235655" y="152560"/>
                        <a:pt x="241017" y="155722"/>
                        <a:pt x="246448" y="158884"/>
                      </a:cubicBezTo>
                      <a:cubicBezTo>
                        <a:pt x="250435" y="161222"/>
                        <a:pt x="251054" y="162597"/>
                        <a:pt x="249954" y="167065"/>
                      </a:cubicBezTo>
                      <a:cubicBezTo>
                        <a:pt x="249885" y="167340"/>
                        <a:pt x="249885" y="167615"/>
                        <a:pt x="249816" y="167890"/>
                      </a:cubicBezTo>
                      <a:cubicBezTo>
                        <a:pt x="248166" y="173321"/>
                        <a:pt x="246310" y="176002"/>
                        <a:pt x="240123" y="174833"/>
                      </a:cubicBezTo>
                      <a:cubicBezTo>
                        <a:pt x="234555" y="173733"/>
                        <a:pt x="228849" y="173527"/>
                        <a:pt x="223212" y="172702"/>
                      </a:cubicBezTo>
                      <a:cubicBezTo>
                        <a:pt x="219225" y="172152"/>
                        <a:pt x="216613" y="173733"/>
                        <a:pt x="214688" y="177102"/>
                      </a:cubicBezTo>
                      <a:cubicBezTo>
                        <a:pt x="212695" y="180539"/>
                        <a:pt x="211801" y="183770"/>
                        <a:pt x="214551" y="187276"/>
                      </a:cubicBezTo>
                      <a:cubicBezTo>
                        <a:pt x="218263" y="192019"/>
                        <a:pt x="221838" y="196900"/>
                        <a:pt x="225481" y="201712"/>
                      </a:cubicBezTo>
                      <a:cubicBezTo>
                        <a:pt x="228506" y="205630"/>
                        <a:pt x="228506" y="207212"/>
                        <a:pt x="225481" y="211130"/>
                      </a:cubicBezTo>
                      <a:cubicBezTo>
                        <a:pt x="225343" y="211267"/>
                        <a:pt x="225206" y="211474"/>
                        <a:pt x="225068" y="211611"/>
                      </a:cubicBezTo>
                      <a:cubicBezTo>
                        <a:pt x="221081" y="215873"/>
                        <a:pt x="219500" y="217729"/>
                        <a:pt x="213245" y="213948"/>
                      </a:cubicBezTo>
                      <a:cubicBezTo>
                        <a:pt x="208432" y="211061"/>
                        <a:pt x="203345" y="208586"/>
                        <a:pt x="198602" y="205699"/>
                      </a:cubicBezTo>
                      <a:cubicBezTo>
                        <a:pt x="194684" y="203362"/>
                        <a:pt x="191659" y="204737"/>
                        <a:pt x="188565" y="207143"/>
                      </a:cubicBezTo>
                      <a:cubicBezTo>
                        <a:pt x="185472" y="209480"/>
                        <a:pt x="184234" y="212299"/>
                        <a:pt x="185334" y="216217"/>
                      </a:cubicBezTo>
                      <a:cubicBezTo>
                        <a:pt x="187053" y="222267"/>
                        <a:pt x="188565" y="228385"/>
                        <a:pt x="190078" y="234503"/>
                      </a:cubicBezTo>
                      <a:cubicBezTo>
                        <a:pt x="190903" y="237803"/>
                        <a:pt x="190215" y="239590"/>
                        <a:pt x="187397" y="241377"/>
                      </a:cubicBezTo>
                      <a:cubicBezTo>
                        <a:pt x="185884" y="242340"/>
                        <a:pt x="184303" y="243233"/>
                        <a:pt x="182585" y="243852"/>
                      </a:cubicBezTo>
                      <a:cubicBezTo>
                        <a:pt x="179560" y="244952"/>
                        <a:pt x="177360" y="244402"/>
                        <a:pt x="175366" y="241859"/>
                      </a:cubicBezTo>
                      <a:cubicBezTo>
                        <a:pt x="171585" y="237115"/>
                        <a:pt x="167805" y="232303"/>
                        <a:pt x="164024" y="227491"/>
                      </a:cubicBezTo>
                      <a:cubicBezTo>
                        <a:pt x="160380" y="222954"/>
                        <a:pt x="153781" y="222335"/>
                        <a:pt x="149381" y="226254"/>
                      </a:cubicBezTo>
                      <a:cubicBezTo>
                        <a:pt x="148213" y="227285"/>
                        <a:pt x="147663" y="228591"/>
                        <a:pt x="147456" y="230103"/>
                      </a:cubicBezTo>
                      <a:cubicBezTo>
                        <a:pt x="146563" y="236428"/>
                        <a:pt x="145532" y="242683"/>
                        <a:pt x="144844" y="249008"/>
                      </a:cubicBezTo>
                      <a:cubicBezTo>
                        <a:pt x="144432" y="252308"/>
                        <a:pt x="143126" y="254645"/>
                        <a:pt x="139895" y="255676"/>
                      </a:cubicBezTo>
                      <a:cubicBezTo>
                        <a:pt x="137145" y="255676"/>
                        <a:pt x="134326" y="255676"/>
                        <a:pt x="131577" y="255676"/>
                      </a:cubicBezTo>
                      <a:cubicBezTo>
                        <a:pt x="129652" y="254507"/>
                        <a:pt x="128552" y="252789"/>
                        <a:pt x="127933" y="250589"/>
                      </a:cubicBezTo>
                      <a:cubicBezTo>
                        <a:pt x="126283" y="244540"/>
                        <a:pt x="124427" y="238490"/>
                        <a:pt x="122777" y="232372"/>
                      </a:cubicBezTo>
                      <a:cubicBezTo>
                        <a:pt x="121884" y="229141"/>
                        <a:pt x="119890" y="227422"/>
                        <a:pt x="116659" y="227010"/>
                      </a:cubicBezTo>
                      <a:cubicBezTo>
                        <a:pt x="115422" y="226872"/>
                        <a:pt x="114184" y="226666"/>
                        <a:pt x="112947" y="226597"/>
                      </a:cubicBezTo>
                      <a:cubicBezTo>
                        <a:pt x="110060" y="226391"/>
                        <a:pt x="108066" y="227697"/>
                        <a:pt x="106622" y="230103"/>
                      </a:cubicBezTo>
                      <a:cubicBezTo>
                        <a:pt x="106072" y="230997"/>
                        <a:pt x="105591" y="231891"/>
                        <a:pt x="105041" y="232784"/>
                      </a:cubicBezTo>
                      <a:cubicBezTo>
                        <a:pt x="102154" y="237665"/>
                        <a:pt x="99335" y="242615"/>
                        <a:pt x="96380" y="247427"/>
                      </a:cubicBezTo>
                      <a:cubicBezTo>
                        <a:pt x="94798" y="250108"/>
                        <a:pt x="92873" y="250795"/>
                        <a:pt x="89849" y="250108"/>
                      </a:cubicBezTo>
                      <a:cubicBezTo>
                        <a:pt x="87993" y="249695"/>
                        <a:pt x="86274" y="249077"/>
                        <a:pt x="84555" y="248320"/>
                      </a:cubicBezTo>
                      <a:cubicBezTo>
                        <a:pt x="81531" y="246877"/>
                        <a:pt x="80568" y="245021"/>
                        <a:pt x="80981" y="241652"/>
                      </a:cubicBezTo>
                      <a:cubicBezTo>
                        <a:pt x="81737" y="235397"/>
                        <a:pt x="82356" y="229141"/>
                        <a:pt x="83249" y="222885"/>
                      </a:cubicBezTo>
                      <a:cubicBezTo>
                        <a:pt x="83868" y="218486"/>
                        <a:pt x="81531" y="216080"/>
                        <a:pt x="78094" y="214155"/>
                      </a:cubicBezTo>
                      <a:cubicBezTo>
                        <a:pt x="74725" y="212299"/>
                        <a:pt x="71700" y="212024"/>
                        <a:pt x="68538" y="214636"/>
                      </a:cubicBezTo>
                      <a:cubicBezTo>
                        <a:pt x="64139" y="218142"/>
                        <a:pt x="59533" y="221373"/>
                        <a:pt x="55133" y="224810"/>
                      </a:cubicBezTo>
                      <a:cubicBezTo>
                        <a:pt x="50665" y="228316"/>
                        <a:pt x="48740" y="229072"/>
                        <a:pt x="43240" y="224123"/>
                      </a:cubicBezTo>
                      <a:cubicBezTo>
                        <a:pt x="42897" y="223779"/>
                        <a:pt x="42553" y="223435"/>
                        <a:pt x="42209" y="223091"/>
                      </a:cubicBezTo>
                      <a:cubicBezTo>
                        <a:pt x="39528" y="220342"/>
                        <a:pt x="39253" y="218211"/>
                        <a:pt x="41178" y="214842"/>
                      </a:cubicBezTo>
                      <a:cubicBezTo>
                        <a:pt x="44134" y="209549"/>
                        <a:pt x="47159" y="204187"/>
                        <a:pt x="50115" y="198893"/>
                      </a:cubicBezTo>
                      <a:cubicBezTo>
                        <a:pt x="50940" y="197381"/>
                        <a:pt x="51833" y="195869"/>
                        <a:pt x="51627" y="194013"/>
                      </a:cubicBezTo>
                      <a:cubicBezTo>
                        <a:pt x="51146" y="188444"/>
                        <a:pt x="44959" y="184045"/>
                        <a:pt x="39597" y="185420"/>
                      </a:cubicBezTo>
                      <a:cubicBezTo>
                        <a:pt x="33410" y="187001"/>
                        <a:pt x="27223" y="188582"/>
                        <a:pt x="21105" y="190232"/>
                      </a:cubicBezTo>
                      <a:cubicBezTo>
                        <a:pt x="18630" y="190919"/>
                        <a:pt x="16774" y="190163"/>
                        <a:pt x="15193" y="188238"/>
                      </a:cubicBezTo>
                      <a:cubicBezTo>
                        <a:pt x="13887" y="186657"/>
                        <a:pt x="13062" y="184870"/>
                        <a:pt x="12237" y="183014"/>
                      </a:cubicBezTo>
                      <a:cubicBezTo>
                        <a:pt x="10862" y="179783"/>
                        <a:pt x="11481" y="177445"/>
                        <a:pt x="14230" y="175314"/>
                      </a:cubicBezTo>
                      <a:cubicBezTo>
                        <a:pt x="18767" y="171671"/>
                        <a:pt x="23373" y="168096"/>
                        <a:pt x="27910" y="164453"/>
                      </a:cubicBezTo>
                      <a:cubicBezTo>
                        <a:pt x="32722" y="160741"/>
                        <a:pt x="33135" y="159159"/>
                        <a:pt x="31554" y="153385"/>
                      </a:cubicBezTo>
                      <a:cubicBezTo>
                        <a:pt x="30454" y="149604"/>
                        <a:pt x="28185" y="147611"/>
                        <a:pt x="24198" y="147198"/>
                      </a:cubicBezTo>
                      <a:cubicBezTo>
                        <a:pt x="18424" y="146579"/>
                        <a:pt x="12718" y="145479"/>
                        <a:pt x="6943" y="144861"/>
                      </a:cubicBezTo>
                      <a:cubicBezTo>
                        <a:pt x="3644" y="144517"/>
                        <a:pt x="1306" y="143211"/>
                        <a:pt x="138" y="140049"/>
                      </a:cubicBezTo>
                      <a:cubicBezTo>
                        <a:pt x="0" y="137093"/>
                        <a:pt x="0" y="134343"/>
                        <a:pt x="0" y="131525"/>
                      </a:cubicBezTo>
                      <a:cubicBezTo>
                        <a:pt x="1100" y="129462"/>
                        <a:pt x="2819" y="128431"/>
                        <a:pt x="5019" y="127881"/>
                      </a:cubicBezTo>
                      <a:cubicBezTo>
                        <a:pt x="10931" y="126300"/>
                        <a:pt x="16705" y="124513"/>
                        <a:pt x="22617" y="122931"/>
                      </a:cubicBezTo>
                      <a:cubicBezTo>
                        <a:pt x="26192" y="121969"/>
                        <a:pt x="28323" y="119975"/>
                        <a:pt x="28667" y="116194"/>
                      </a:cubicBezTo>
                      <a:cubicBezTo>
                        <a:pt x="28735" y="115232"/>
                        <a:pt x="28873" y="114270"/>
                        <a:pt x="29010" y="113307"/>
                      </a:cubicBezTo>
                      <a:cubicBezTo>
                        <a:pt x="29354" y="110076"/>
                        <a:pt x="27910" y="107876"/>
                        <a:pt x="25229" y="106295"/>
                      </a:cubicBezTo>
                      <a:cubicBezTo>
                        <a:pt x="19867" y="103202"/>
                        <a:pt x="14574" y="100040"/>
                        <a:pt x="9281" y="96946"/>
                      </a:cubicBezTo>
                      <a:cubicBezTo>
                        <a:pt x="5362" y="94678"/>
                        <a:pt x="4675" y="92959"/>
                        <a:pt x="5843" y="88560"/>
                      </a:cubicBezTo>
                      <a:cubicBezTo>
                        <a:pt x="5981" y="88147"/>
                        <a:pt x="6050" y="87735"/>
                        <a:pt x="6187" y="87391"/>
                      </a:cubicBezTo>
                      <a:cubicBezTo>
                        <a:pt x="7906" y="81685"/>
                        <a:pt x="9418" y="80585"/>
                        <a:pt x="15261" y="81135"/>
                      </a:cubicBezTo>
                      <a:cubicBezTo>
                        <a:pt x="20898" y="81685"/>
                        <a:pt x="26535" y="82304"/>
                        <a:pt x="32173" y="83060"/>
                      </a:cubicBezTo>
                      <a:cubicBezTo>
                        <a:pt x="36641" y="83610"/>
                        <a:pt x="38566" y="82854"/>
                        <a:pt x="40834" y="79073"/>
                      </a:cubicBezTo>
                      <a:cubicBezTo>
                        <a:pt x="44065" y="73848"/>
                        <a:pt x="43928" y="72198"/>
                        <a:pt x="40147" y="67318"/>
                      </a:cubicBezTo>
                      <a:cubicBezTo>
                        <a:pt x="36572" y="62712"/>
                        <a:pt x="33066" y="58037"/>
                        <a:pt x="29629" y="53363"/>
                      </a:cubicBezTo>
                      <a:cubicBezTo>
                        <a:pt x="27567" y="50613"/>
                        <a:pt x="27567" y="48344"/>
                        <a:pt x="29629" y="45595"/>
                      </a:cubicBezTo>
                      <a:cubicBezTo>
                        <a:pt x="30660" y="44220"/>
                        <a:pt x="31760" y="42845"/>
                        <a:pt x="33066" y="41745"/>
                      </a:cubicBezTo>
                      <a:cubicBezTo>
                        <a:pt x="35678" y="39545"/>
                        <a:pt x="37466" y="39270"/>
                        <a:pt x="40422" y="40920"/>
                      </a:cubicBezTo>
                      <a:cubicBezTo>
                        <a:pt x="45646" y="43807"/>
                        <a:pt x="51008" y="46488"/>
                        <a:pt x="56027" y="49719"/>
                      </a:cubicBezTo>
                      <a:cubicBezTo>
                        <a:pt x="61801" y="53431"/>
                        <a:pt x="65788" y="50957"/>
                        <a:pt x="69982" y="45801"/>
                      </a:cubicBezTo>
                      <a:cubicBezTo>
                        <a:pt x="71357" y="44082"/>
                        <a:pt x="70875" y="41814"/>
                        <a:pt x="70325" y="39751"/>
                      </a:cubicBezTo>
                      <a:cubicBezTo>
                        <a:pt x="68813" y="33908"/>
                        <a:pt x="67301" y="28065"/>
                        <a:pt x="65788" y="22221"/>
                      </a:cubicBezTo>
                      <a:cubicBezTo>
                        <a:pt x="64688" y="18028"/>
                        <a:pt x="65376" y="16309"/>
                        <a:pt x="69088" y="14110"/>
                      </a:cubicBezTo>
                      <a:cubicBezTo>
                        <a:pt x="69913" y="13628"/>
                        <a:pt x="70738" y="13147"/>
                        <a:pt x="71632" y="12735"/>
                      </a:cubicBezTo>
                      <a:cubicBezTo>
                        <a:pt x="76100" y="10672"/>
                        <a:pt x="78094" y="11154"/>
                        <a:pt x="81118" y="15072"/>
                      </a:cubicBezTo>
                      <a:cubicBezTo>
                        <a:pt x="84762" y="19678"/>
                        <a:pt x="88405" y="24353"/>
                        <a:pt x="92049" y="28958"/>
                      </a:cubicBezTo>
                      <a:cubicBezTo>
                        <a:pt x="95486" y="33221"/>
                        <a:pt x="103529" y="33221"/>
                        <a:pt x="106966" y="28890"/>
                      </a:cubicBezTo>
                      <a:cubicBezTo>
                        <a:pt x="108410" y="27034"/>
                        <a:pt x="108410" y="24696"/>
                        <a:pt x="108754" y="22565"/>
                      </a:cubicBezTo>
                      <a:cubicBezTo>
                        <a:pt x="109578" y="17203"/>
                        <a:pt x="110266" y="11841"/>
                        <a:pt x="110953" y="6479"/>
                      </a:cubicBezTo>
                      <a:cubicBezTo>
                        <a:pt x="111503" y="2217"/>
                        <a:pt x="112672" y="1048"/>
                        <a:pt x="116934" y="292"/>
                      </a:cubicBezTo>
                      <a:cubicBezTo>
                        <a:pt x="118721" y="-52"/>
                        <a:pt x="120509" y="-52"/>
                        <a:pt x="122296" y="8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11" name="Picture 110">
            <a:extLst>
              <a:ext uri="{FF2B5EF4-FFF2-40B4-BE49-F238E27FC236}">
                <a16:creationId xmlns:a16="http://schemas.microsoft.com/office/drawing/2014/main" id="{13FF0F98-8124-438F-B236-12068ED94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" y="4941168"/>
            <a:ext cx="1757771" cy="1156704"/>
          </a:xfrm>
          <a:prstGeom prst="rect">
            <a:avLst/>
          </a:prstGeom>
        </p:spPr>
      </p:pic>
      <p:grpSp>
        <p:nvGrpSpPr>
          <p:cNvPr id="113" name="Group 112"/>
          <p:cNvGrpSpPr/>
          <p:nvPr/>
        </p:nvGrpSpPr>
        <p:grpSpPr>
          <a:xfrm>
            <a:off x="303707" y="260648"/>
            <a:ext cx="1676005" cy="6048672"/>
            <a:chOff x="303707" y="260648"/>
            <a:chExt cx="1676005" cy="604867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3342" y="291712"/>
              <a:ext cx="1666370" cy="0"/>
            </a:xfrm>
            <a:prstGeom prst="line">
              <a:avLst/>
            </a:prstGeom>
            <a:ln w="762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1979712" y="260648"/>
              <a:ext cx="0" cy="6048672"/>
            </a:xfrm>
            <a:prstGeom prst="line">
              <a:avLst/>
            </a:prstGeom>
            <a:ln w="762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03707" y="6309320"/>
              <a:ext cx="1666370" cy="0"/>
            </a:xfrm>
            <a:prstGeom prst="line">
              <a:avLst/>
            </a:prstGeom>
            <a:ln w="762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Rectangle 113"/>
          <p:cNvSpPr/>
          <p:nvPr/>
        </p:nvSpPr>
        <p:spPr>
          <a:xfrm>
            <a:off x="2195736" y="1557947"/>
            <a:ext cx="66865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Pancasila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Undang-Undang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Dasar</a:t>
            </a:r>
            <a:r>
              <a:rPr lang="en-US" dirty="0">
                <a:latin typeface="Arial" pitchFamily="34" charset="0"/>
                <a:cs typeface="Arial" pitchFamily="34" charset="0"/>
              </a:rPr>
              <a:t> Negara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Republik</a:t>
            </a:r>
            <a:r>
              <a:rPr lang="en-US" dirty="0">
                <a:latin typeface="Arial" pitchFamily="34" charset="0"/>
                <a:cs typeface="Arial" pitchFamily="34" charset="0"/>
              </a:rPr>
              <a:t>        Indonesia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dirty="0">
                <a:latin typeface="Arial" pitchFamily="34" charset="0"/>
                <a:cs typeface="Arial" pitchFamily="34" charset="0"/>
              </a:rPr>
              <a:t> 1945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mengamanatkan</a:t>
            </a:r>
            <a:r>
              <a:rPr lang="en-US" dirty="0">
                <a:latin typeface="Arial" pitchFamily="34" charset="0"/>
                <a:cs typeface="Arial" pitchFamily="34" charset="0"/>
              </a:rPr>
              <a:t> Negara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mempunyai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tanggungjawab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melindungi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segenap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bangsa</a:t>
            </a:r>
            <a:r>
              <a:rPr lang="en-US" dirty="0">
                <a:latin typeface="Arial" pitchFamily="34" charset="0"/>
                <a:cs typeface="Arial" pitchFamily="34" charset="0"/>
              </a:rPr>
              <a:t> Indonesia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memajukan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kesejahteraan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umum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mewujudkan</a:t>
            </a:r>
            <a:r>
              <a:rPr lang="id-ID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>
                <a:latin typeface="Arial" pitchFamily="34" charset="0"/>
                <a:cs typeface="Arial" pitchFamily="34" charset="0"/>
              </a:rPr>
              <a:t> k</a:t>
            </a:r>
            <a:r>
              <a:rPr lang="id-ID" dirty="0">
                <a:latin typeface="Arial" pitchFamily="34" charset="0"/>
                <a:cs typeface="Arial" pitchFamily="34" charset="0"/>
              </a:rPr>
              <a:t>e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adilan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seluruh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rakyat</a:t>
            </a:r>
            <a:r>
              <a:rPr lang="en-US" dirty="0">
                <a:latin typeface="Arial" pitchFamily="34" charset="0"/>
                <a:cs typeface="Arial" pitchFamily="34" charset="0"/>
              </a:rPr>
              <a:t> Indonesia.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d-ID" dirty="0">
                <a:latin typeface="Arial" pitchFamily="34" charset="0"/>
                <a:cs typeface="Arial" pitchFamily="34" charset="0"/>
              </a:rPr>
              <a:t>Provinsi Kalimantan Selatan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terletak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tengah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N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usantara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  <a:r>
              <a:rPr lang="id-ID" dirty="0">
                <a:latin typeface="Arial" pitchFamily="34" charset="0"/>
                <a:cs typeface="Arial" pitchFamily="34" charset="0"/>
              </a:rPr>
              <a:t>    sehingga strategis dalam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akses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perdagangan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barang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/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Selain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wilayah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kaya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alam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id-ID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khususnya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hasil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tambang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d-ID" dirty="0">
                <a:latin typeface="Arial" pitchFamily="34" charset="0"/>
                <a:cs typeface="Arial" pitchFamily="34" charset="0"/>
              </a:rPr>
              <a:t>Sesuai p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asal</a:t>
            </a:r>
            <a:r>
              <a:rPr lang="en-US" dirty="0">
                <a:latin typeface="Arial" pitchFamily="34" charset="0"/>
                <a:cs typeface="Arial" pitchFamily="34" charset="0"/>
              </a:rPr>
              <a:t> 14 UU</a:t>
            </a:r>
            <a:r>
              <a:rPr lang="id-ID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No.3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dirty="0">
                <a:latin typeface="Arial" pitchFamily="34" charset="0"/>
                <a:cs typeface="Arial" pitchFamily="34" charset="0"/>
              </a:rPr>
              <a:t> 2014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tentang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Perindustrian</a:t>
            </a:r>
            <a:r>
              <a:rPr lang="id-ID" dirty="0">
                <a:latin typeface="Arial" pitchFamily="34" charset="0"/>
                <a:cs typeface="Arial" pitchFamily="34" charset="0"/>
              </a:rPr>
              <a:t>, P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embangunan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kawasan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industri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merupakan wujud upaya    P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emerintah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dirty="0">
                <a:latin typeface="Arial" pitchFamily="34" charset="0"/>
                <a:cs typeface="Arial" pitchFamily="34" charset="0"/>
              </a:rPr>
              <a:t> Daerah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percepatan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penyebaran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pemerataan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pembangunan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Industri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987825" y="260648"/>
            <a:ext cx="4104455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4000" dirty="0"/>
              <a:t>P</a:t>
            </a:r>
            <a:r>
              <a:rPr lang="id-ID" sz="4000" dirty="0"/>
              <a:t>okok Persoalan</a:t>
            </a:r>
            <a:endParaRPr lang="en-US" sz="4000" dirty="0"/>
          </a:p>
        </p:txBody>
      </p:sp>
      <p:grpSp>
        <p:nvGrpSpPr>
          <p:cNvPr id="116" name="Group 115"/>
          <p:cNvGrpSpPr/>
          <p:nvPr/>
        </p:nvGrpSpPr>
        <p:grpSpPr>
          <a:xfrm>
            <a:off x="7792417" y="44624"/>
            <a:ext cx="1316087" cy="737407"/>
            <a:chOff x="10437217" y="1"/>
            <a:chExt cx="1754783" cy="1089111"/>
          </a:xfrm>
          <a:solidFill>
            <a:schemeClr val="accent1">
              <a:lumMod val="75000"/>
            </a:schemeClr>
          </a:solidFill>
        </p:grpSpPr>
        <p:grpSp>
          <p:nvGrpSpPr>
            <p:cNvPr id="117" name="Group 116"/>
            <p:cNvGrpSpPr/>
            <p:nvPr/>
          </p:nvGrpSpPr>
          <p:grpSpPr>
            <a:xfrm>
              <a:off x="10437217" y="246553"/>
              <a:ext cx="1532712" cy="842559"/>
              <a:chOff x="9331232" y="215532"/>
              <a:chExt cx="2717075" cy="1401542"/>
            </a:xfrm>
            <a:grpFill/>
          </p:grpSpPr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29846" y="215532"/>
                <a:ext cx="818461" cy="1401542"/>
              </a:xfrm>
              <a:prstGeom prst="rect">
                <a:avLst/>
              </a:prstGeom>
              <a:grpFill/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44" t="28261" r="20803" b="32609"/>
              <a:stretch/>
            </p:blipFill>
            <p:spPr>
              <a:xfrm>
                <a:off x="9331232" y="215532"/>
                <a:ext cx="1752600" cy="1401542"/>
              </a:xfrm>
              <a:prstGeom prst="rect">
                <a:avLst/>
              </a:prstGeom>
              <a:grpFill/>
            </p:spPr>
          </p:pic>
        </p:grpSp>
        <p:sp>
          <p:nvSpPr>
            <p:cNvPr id="118" name="Half Frame 117"/>
            <p:cNvSpPr/>
            <p:nvPr/>
          </p:nvSpPr>
          <p:spPr>
            <a:xfrm rot="5400000">
              <a:off x="11464611" y="-156977"/>
              <a:ext cx="570412" cy="884367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713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arallelogram 27">
            <a:extLst>
              <a:ext uri="{FF2B5EF4-FFF2-40B4-BE49-F238E27FC236}">
                <a16:creationId xmlns:a16="http://schemas.microsoft.com/office/drawing/2014/main" id="{F604D2A5-71BA-49C2-9E46-D4F917D552CF}"/>
              </a:ext>
            </a:extLst>
          </p:cNvPr>
          <p:cNvSpPr/>
          <p:nvPr/>
        </p:nvSpPr>
        <p:spPr>
          <a:xfrm flipH="1">
            <a:off x="65846" y="3348946"/>
            <a:ext cx="2185038" cy="3509055"/>
          </a:xfrm>
          <a:prstGeom prst="parallelogram">
            <a:avLst>
              <a:gd name="adj" fmla="val 864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66FF6100-6038-492E-A86B-10484F62A72F}"/>
              </a:ext>
            </a:extLst>
          </p:cNvPr>
          <p:cNvSpPr/>
          <p:nvPr/>
        </p:nvSpPr>
        <p:spPr>
          <a:xfrm flipH="1">
            <a:off x="249020" y="1"/>
            <a:ext cx="945255" cy="4706471"/>
          </a:xfrm>
          <a:prstGeom prst="parallelogram">
            <a:avLst>
              <a:gd name="adj" fmla="val 864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CE8963EF-7480-4624-8F2E-F4E69589E2B7}"/>
              </a:ext>
            </a:extLst>
          </p:cNvPr>
          <p:cNvSpPr/>
          <p:nvPr/>
        </p:nvSpPr>
        <p:spPr>
          <a:xfrm flipH="1">
            <a:off x="368268" y="1"/>
            <a:ext cx="951870" cy="4706471"/>
          </a:xfrm>
          <a:prstGeom prst="parallelogram">
            <a:avLst>
              <a:gd name="adj" fmla="val 864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BF7A325-0480-488A-9AB9-CE82C863140B}"/>
              </a:ext>
            </a:extLst>
          </p:cNvPr>
          <p:cNvGrpSpPr/>
          <p:nvPr/>
        </p:nvGrpSpPr>
        <p:grpSpPr>
          <a:xfrm>
            <a:off x="2276048" y="5850590"/>
            <a:ext cx="1431856" cy="935488"/>
            <a:chOff x="9838117" y="3034601"/>
            <a:chExt cx="2324346" cy="1600321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836A4C4-A7FA-4274-8C1A-3BEB8E2F91EE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AB1D952-4754-4836-8DFE-F8F0665947EA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73" name="Trapezoid 72">
                  <a:extLst>
                    <a:ext uri="{FF2B5EF4-FFF2-40B4-BE49-F238E27FC236}">
                      <a16:creationId xmlns:a16="http://schemas.microsoft.com/office/drawing/2014/main" id="{12FCCBF5-D150-4736-80CD-DE981DF81430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4B5640F2-21BF-40E2-9BB3-E92B72018AD8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68" name="Rectangle: Rounded Corners 67">
                    <a:extLst>
                      <a:ext uri="{FF2B5EF4-FFF2-40B4-BE49-F238E27FC236}">
                        <a16:creationId xmlns:a16="http://schemas.microsoft.com/office/drawing/2014/main" id="{1853FB43-E6A7-4568-8134-FD3304941C43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FCE31A4C-F35F-4DD0-AF14-6F8D1BA25A47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C63351F9-29C3-4FE2-9E33-6188BBDE740B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3ABB85CF-A3DA-42C8-8BED-1FC5C7DAAB63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D68DA6FB-1E63-4F4C-B0CE-163A14CE95EE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0D177331-D5E2-47F3-A9BF-5EB8527CF312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BFCB8D0C-53E9-4D63-95A0-01DA1F21AA01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01E0BAFA-BB1C-46FA-AB0F-C93867DDDD4B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3947F597-A8AD-494F-9C8A-C37501D16C39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496281CA-D9BE-4A93-8950-6FC9D5C829F3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283A070C-2A96-4B94-B005-E1BD896FAEBA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2E58D027-E053-433C-9BB8-63C12D49CD4B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A6534585-6203-43C7-AAAF-BFF546BF5319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3C1A398A-E780-4BB7-A6B1-B0B1EF68682E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207073DB-C0DA-4853-BD98-1B1576F35F53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76" name="Rectangle: Rounded Corners 75">
                    <a:extLst>
                      <a:ext uri="{FF2B5EF4-FFF2-40B4-BE49-F238E27FC236}">
                        <a16:creationId xmlns:a16="http://schemas.microsoft.com/office/drawing/2014/main" id="{501E4A03-B3E3-4BB7-8339-0C2BB9B5C843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: Rounded Corners 76">
                    <a:extLst>
                      <a:ext uri="{FF2B5EF4-FFF2-40B4-BE49-F238E27FC236}">
                        <a16:creationId xmlns:a16="http://schemas.microsoft.com/office/drawing/2014/main" id="{0E256A5C-F1BB-49E3-9287-A6A0202A7019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5051FA9F-4CD9-4D37-955A-A1FFE86E3035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79" name="Circle: Hollow 78">
                    <a:extLst>
                      <a:ext uri="{FF2B5EF4-FFF2-40B4-BE49-F238E27FC236}">
                        <a16:creationId xmlns:a16="http://schemas.microsoft.com/office/drawing/2014/main" id="{20767E69-D406-46BF-8A1E-140DFED6433B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Circle: Hollow 79">
                    <a:extLst>
                      <a:ext uri="{FF2B5EF4-FFF2-40B4-BE49-F238E27FC236}">
                        <a16:creationId xmlns:a16="http://schemas.microsoft.com/office/drawing/2014/main" id="{E9CAFDD8-1C67-4891-BEEE-AC7C2DDA143E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Circle: Hollow 80">
                    <a:extLst>
                      <a:ext uri="{FF2B5EF4-FFF2-40B4-BE49-F238E27FC236}">
                        <a16:creationId xmlns:a16="http://schemas.microsoft.com/office/drawing/2014/main" id="{327F8750-A9F2-4824-A6E8-A98DF915861F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" name="Circle: Hollow 81">
                    <a:extLst>
                      <a:ext uri="{FF2B5EF4-FFF2-40B4-BE49-F238E27FC236}">
                        <a16:creationId xmlns:a16="http://schemas.microsoft.com/office/drawing/2014/main" id="{BEB8EFF0-387F-4CE6-8084-06B006A7C354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Circle: Hollow 82">
                    <a:extLst>
                      <a:ext uri="{FF2B5EF4-FFF2-40B4-BE49-F238E27FC236}">
                        <a16:creationId xmlns:a16="http://schemas.microsoft.com/office/drawing/2014/main" id="{54BCC61F-6A9D-4CB3-8CE6-AD756D0EB7D5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Circle: Hollow 83">
                    <a:extLst>
                      <a:ext uri="{FF2B5EF4-FFF2-40B4-BE49-F238E27FC236}">
                        <a16:creationId xmlns:a16="http://schemas.microsoft.com/office/drawing/2014/main" id="{0FC17BE7-3446-45E1-83D4-E279709FFEF7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5" name="Circle: Hollow 84">
                    <a:extLst>
                      <a:ext uri="{FF2B5EF4-FFF2-40B4-BE49-F238E27FC236}">
                        <a16:creationId xmlns:a16="http://schemas.microsoft.com/office/drawing/2014/main" id="{05C8B08C-B03D-4B8C-9604-815372F2A13E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3502FFF-1B22-44D0-8B92-935E40BA7FE3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4B3FE71-5257-4882-9ED7-115C910EAE18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677BB76-EBE7-4935-8B24-DC1C92D2DA1B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4E8F59D-1F93-48CD-9B33-26FB213E6A8A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A7C4E9-BFAD-48F2-A377-82E1B9F22C13}"/>
              </a:ext>
            </a:extLst>
          </p:cNvPr>
          <p:cNvGrpSpPr/>
          <p:nvPr/>
        </p:nvGrpSpPr>
        <p:grpSpPr>
          <a:xfrm>
            <a:off x="85730" y="5790012"/>
            <a:ext cx="1515397" cy="837549"/>
            <a:chOff x="2141211" y="1548026"/>
            <a:chExt cx="9211525" cy="458001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BFBA780-3629-4DE6-93AB-9DBAD97A2DFE}"/>
                </a:ext>
              </a:extLst>
            </p:cNvPr>
            <p:cNvGrpSpPr/>
            <p:nvPr/>
          </p:nvGrpSpPr>
          <p:grpSpPr>
            <a:xfrm>
              <a:off x="2141211" y="2961574"/>
              <a:ext cx="4458905" cy="3166465"/>
              <a:chOff x="2141211" y="2961574"/>
              <a:chExt cx="4458905" cy="3166465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FD53FAF8-B308-4240-9FB3-8F7F9D7A45E3}"/>
                  </a:ext>
                </a:extLst>
              </p:cNvPr>
              <p:cNvGrpSpPr/>
              <p:nvPr/>
            </p:nvGrpSpPr>
            <p:grpSpPr>
              <a:xfrm>
                <a:off x="2141211" y="3646500"/>
                <a:ext cx="4458905" cy="2481539"/>
                <a:chOff x="2049404" y="3512503"/>
                <a:chExt cx="4458905" cy="2481539"/>
              </a:xfrm>
            </p:grpSpPr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FF045EDA-B6ED-488B-9B34-B1F649A301AC}"/>
                    </a:ext>
                  </a:extLst>
                </p:cNvPr>
                <p:cNvSpPr/>
                <p:nvPr/>
              </p:nvSpPr>
              <p:spPr>
                <a:xfrm>
                  <a:off x="2049404" y="3512503"/>
                  <a:ext cx="4458905" cy="248153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4C438F50-4C56-4314-BF94-5F24C15276C9}"/>
                    </a:ext>
                  </a:extLst>
                </p:cNvPr>
                <p:cNvSpPr/>
                <p:nvPr/>
              </p:nvSpPr>
              <p:spPr>
                <a:xfrm>
                  <a:off x="2049404" y="3764590"/>
                  <a:ext cx="4458905" cy="222945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2" name="Rectangle: Top Corners Rounded 22">
                <a:extLst>
                  <a:ext uri="{FF2B5EF4-FFF2-40B4-BE49-F238E27FC236}">
                    <a16:creationId xmlns:a16="http://schemas.microsoft.com/office/drawing/2014/main" id="{0001FB76-0EAD-4286-BD97-AF0DC83168BB}"/>
                  </a:ext>
                </a:extLst>
              </p:cNvPr>
              <p:cNvSpPr/>
              <p:nvPr/>
            </p:nvSpPr>
            <p:spPr>
              <a:xfrm>
                <a:off x="3302673" y="4426085"/>
                <a:ext cx="731071" cy="1692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E27AFA5E-1912-4DDD-B0DA-BAA421216497}"/>
                  </a:ext>
                </a:extLst>
              </p:cNvPr>
              <p:cNvSpPr/>
              <p:nvPr/>
            </p:nvSpPr>
            <p:spPr>
              <a:xfrm>
                <a:off x="3683564" y="4761245"/>
                <a:ext cx="350180" cy="13577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F8F5F381-4362-4A03-8A87-79601B6CFE0D}"/>
                  </a:ext>
                </a:extLst>
              </p:cNvPr>
              <p:cNvGrpSpPr/>
              <p:nvPr/>
            </p:nvGrpSpPr>
            <p:grpSpPr>
              <a:xfrm>
                <a:off x="2317238" y="3976797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0C04DFAB-39CF-4AAE-9A73-80C33DE014BD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: Top Corners Rounded 37">
                  <a:extLst>
                    <a:ext uri="{FF2B5EF4-FFF2-40B4-BE49-F238E27FC236}">
                      <a16:creationId xmlns:a16="http://schemas.microsoft.com/office/drawing/2014/main" id="{A22907B5-06D7-4C82-B869-86D378724B35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58500926-C538-448C-869E-FA6A3DE605D0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314504E4-C283-47CA-B3D4-207F96536C5A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26" name="Rectangle 225">
                    <a:extLst>
                      <a:ext uri="{FF2B5EF4-FFF2-40B4-BE49-F238E27FC236}">
                        <a16:creationId xmlns:a16="http://schemas.microsoft.com/office/drawing/2014/main" id="{8AB0408D-D4C4-454C-B8F2-E9F118AFFC49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" name="Rectangle 226">
                    <a:extLst>
                      <a:ext uri="{FF2B5EF4-FFF2-40B4-BE49-F238E27FC236}">
                        <a16:creationId xmlns:a16="http://schemas.microsoft.com/office/drawing/2014/main" id="{03BB7D80-D687-45E2-A0AD-CD258676F243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A681F27E-FB7A-43BD-9657-FF33B357CC4A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4F04EF89-F119-418E-9502-6E6C4DB48B2B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CF4CABE2-B720-4549-9A2B-7224510515DB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97EAC905-39CE-48AB-A123-FBFEA48A4FD1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FDC696A6-79A7-4F99-B2B3-11F7A927388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C1D56299-9F78-40BF-B5B4-460F3FBFB778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C15D8074-49C4-44FC-ADC3-4D1199E77017}"/>
                  </a:ext>
                </a:extLst>
              </p:cNvPr>
              <p:cNvGrpSpPr/>
              <p:nvPr/>
            </p:nvGrpSpPr>
            <p:grpSpPr>
              <a:xfrm>
                <a:off x="4179460" y="4432067"/>
                <a:ext cx="731071" cy="1692900"/>
                <a:chOff x="-772683" y="4329325"/>
                <a:chExt cx="731071" cy="1692900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214" name="Rectangle: Top Corners Rounded 49">
                  <a:extLst>
                    <a:ext uri="{FF2B5EF4-FFF2-40B4-BE49-F238E27FC236}">
                      <a16:creationId xmlns:a16="http://schemas.microsoft.com/office/drawing/2014/main" id="{3417F6F9-2232-4417-A3CE-A8902842D338}"/>
                    </a:ext>
                  </a:extLst>
                </p:cNvPr>
                <p:cNvSpPr/>
                <p:nvPr/>
              </p:nvSpPr>
              <p:spPr>
                <a:xfrm>
                  <a:off x="-772683" y="4329325"/>
                  <a:ext cx="731071" cy="16929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8D5D8493-B06A-4675-9AE3-02868F7B8608}"/>
                    </a:ext>
                  </a:extLst>
                </p:cNvPr>
                <p:cNvSpPr/>
                <p:nvPr/>
              </p:nvSpPr>
              <p:spPr>
                <a:xfrm>
                  <a:off x="-391792" y="4664485"/>
                  <a:ext cx="350180" cy="135774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591A0489-8E26-45DB-AB7A-B154FEB6088E}"/>
                  </a:ext>
                </a:extLst>
              </p:cNvPr>
              <p:cNvGrpSpPr/>
              <p:nvPr/>
            </p:nvGrpSpPr>
            <p:grpSpPr>
              <a:xfrm>
                <a:off x="2832087" y="3984940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CFF826C3-57F3-42CB-B1A6-1EB0F64C59BE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Top Corners Rounded 61">
                  <a:extLst>
                    <a:ext uri="{FF2B5EF4-FFF2-40B4-BE49-F238E27FC236}">
                      <a16:creationId xmlns:a16="http://schemas.microsoft.com/office/drawing/2014/main" id="{7296A5A2-30FA-4239-BACC-FC7269FA230D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22BBD6CB-41EF-4319-8AA4-CA32F0346FDA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7CBE8FA0-6833-47B3-BEB4-38666437B706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23B33C8E-8654-4391-9B4B-2CA33FC583F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5756166A-894A-46B9-AF2C-E35F695F3A5D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C5038AFB-701F-4CD5-8221-FA01FDD7807E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10" name="Rectangle 209">
                    <a:extLst>
                      <a:ext uri="{FF2B5EF4-FFF2-40B4-BE49-F238E27FC236}">
                        <a16:creationId xmlns:a16="http://schemas.microsoft.com/office/drawing/2014/main" id="{BB236598-BB72-4D82-BF8D-1E561FCCC32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9E75767E-E9C8-465A-9B7C-1E72E92E701A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7" name="Group 206">
                  <a:extLst>
                    <a:ext uri="{FF2B5EF4-FFF2-40B4-BE49-F238E27FC236}">
                      <a16:creationId xmlns:a16="http://schemas.microsoft.com/office/drawing/2014/main" id="{E1FFBA42-FFB5-433A-8D51-CBE83B53A2A7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F89FE8A2-17FB-4498-BC70-2146A5A4D96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Rectangle 208">
                    <a:extLst>
                      <a:ext uri="{FF2B5EF4-FFF2-40B4-BE49-F238E27FC236}">
                        <a16:creationId xmlns:a16="http://schemas.microsoft.com/office/drawing/2014/main" id="{F79E8F3A-8447-4F5A-B437-F4680F998D34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FE022151-9515-4C1D-B5B3-7BA47E677A40}"/>
                  </a:ext>
                </a:extLst>
              </p:cNvPr>
              <p:cNvGrpSpPr/>
              <p:nvPr/>
            </p:nvGrpSpPr>
            <p:grpSpPr>
              <a:xfrm>
                <a:off x="5129772" y="5474338"/>
                <a:ext cx="1280708" cy="653701"/>
                <a:chOff x="3816127" y="5359816"/>
                <a:chExt cx="615608" cy="653701"/>
              </a:xfrm>
            </p:grpSpPr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A2E4D615-5A18-4D4F-94AC-CFF284352BDE}"/>
                    </a:ext>
                  </a:extLst>
                </p:cNvPr>
                <p:cNvSpPr/>
                <p:nvPr/>
              </p:nvSpPr>
              <p:spPr>
                <a:xfrm>
                  <a:off x="3816127" y="5359816"/>
                  <a:ext cx="615608" cy="6537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B3990DDF-D64B-48B3-9D6E-F15AC5BE3FA7}"/>
                    </a:ext>
                  </a:extLst>
                </p:cNvPr>
                <p:cNvSpPr/>
                <p:nvPr/>
              </p:nvSpPr>
              <p:spPr>
                <a:xfrm>
                  <a:off x="3816127" y="5447761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87C8FBC6-7050-4451-B428-35A3CE490151}"/>
                    </a:ext>
                  </a:extLst>
                </p:cNvPr>
                <p:cNvSpPr/>
                <p:nvPr/>
              </p:nvSpPr>
              <p:spPr>
                <a:xfrm>
                  <a:off x="3816127" y="5582058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DC7B29AA-1B12-45FF-9916-9CC089A3ECA2}"/>
                    </a:ext>
                  </a:extLst>
                </p:cNvPr>
                <p:cNvSpPr/>
                <p:nvPr/>
              </p:nvSpPr>
              <p:spPr>
                <a:xfrm>
                  <a:off x="3816127" y="5716355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BB40B5C3-6568-4D60-8AA4-2DFB44D64348}"/>
                    </a:ext>
                  </a:extLst>
                </p:cNvPr>
                <p:cNvSpPr/>
                <p:nvPr/>
              </p:nvSpPr>
              <p:spPr>
                <a:xfrm>
                  <a:off x="3816127" y="5850652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8" name="Right Triangle 177">
                <a:extLst>
                  <a:ext uri="{FF2B5EF4-FFF2-40B4-BE49-F238E27FC236}">
                    <a16:creationId xmlns:a16="http://schemas.microsoft.com/office/drawing/2014/main" id="{F6AAD42F-BC09-4846-96B2-43D4E155B9E6}"/>
                  </a:ext>
                </a:extLst>
              </p:cNvPr>
              <p:cNvSpPr/>
              <p:nvPr/>
            </p:nvSpPr>
            <p:spPr>
              <a:xfrm flipH="1">
                <a:off x="2141211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ight Triangle 178">
                <a:extLst>
                  <a:ext uri="{FF2B5EF4-FFF2-40B4-BE49-F238E27FC236}">
                    <a16:creationId xmlns:a16="http://schemas.microsoft.com/office/drawing/2014/main" id="{D28B6312-3D25-44F8-A482-E2527283D5BD}"/>
                  </a:ext>
                </a:extLst>
              </p:cNvPr>
              <p:cNvSpPr/>
              <p:nvPr/>
            </p:nvSpPr>
            <p:spPr>
              <a:xfrm flipH="1">
                <a:off x="3242357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ight Triangle 179">
                <a:extLst>
                  <a:ext uri="{FF2B5EF4-FFF2-40B4-BE49-F238E27FC236}">
                    <a16:creationId xmlns:a16="http://schemas.microsoft.com/office/drawing/2014/main" id="{F844C7AB-2AE9-4BC3-B0F9-72882D58A80F}"/>
                  </a:ext>
                </a:extLst>
              </p:cNvPr>
              <p:cNvSpPr/>
              <p:nvPr/>
            </p:nvSpPr>
            <p:spPr>
              <a:xfrm flipH="1">
                <a:off x="4343503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ight Triangle 180">
                <a:extLst>
                  <a:ext uri="{FF2B5EF4-FFF2-40B4-BE49-F238E27FC236}">
                    <a16:creationId xmlns:a16="http://schemas.microsoft.com/office/drawing/2014/main" id="{AFE1FEE4-70A9-4358-8DA5-A324AB982409}"/>
                  </a:ext>
                </a:extLst>
              </p:cNvPr>
              <p:cNvSpPr/>
              <p:nvPr/>
            </p:nvSpPr>
            <p:spPr>
              <a:xfrm flipH="1">
                <a:off x="5444650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C448E1C8-B848-4412-B7EB-588471ACD4B5}"/>
                  </a:ext>
                </a:extLst>
              </p:cNvPr>
              <p:cNvGrpSpPr/>
              <p:nvPr/>
            </p:nvGrpSpPr>
            <p:grpSpPr>
              <a:xfrm>
                <a:off x="3335329" y="4135174"/>
                <a:ext cx="3018505" cy="743102"/>
                <a:chOff x="3247777" y="4135174"/>
                <a:chExt cx="3018505" cy="743102"/>
              </a:xfrm>
            </p:grpSpPr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865FF347-06B0-4F31-A689-1871DB4A9647}"/>
                    </a:ext>
                  </a:extLst>
                </p:cNvPr>
                <p:cNvSpPr/>
                <p:nvPr/>
              </p:nvSpPr>
              <p:spPr>
                <a:xfrm>
                  <a:off x="5243508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9EC314E0-F988-4B53-A6F4-CA4414EE2CAF}"/>
                    </a:ext>
                  </a:extLst>
                </p:cNvPr>
                <p:cNvSpPr/>
                <p:nvPr/>
              </p:nvSpPr>
              <p:spPr>
                <a:xfrm>
                  <a:off x="5647082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92CEA8E0-4A47-4733-AF45-1177FF714019}"/>
                    </a:ext>
                  </a:extLst>
                </p:cNvPr>
                <p:cNvSpPr/>
                <p:nvPr/>
              </p:nvSpPr>
              <p:spPr>
                <a:xfrm>
                  <a:off x="6050656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86BD7C4B-E118-4AF5-8BDF-B81584DF2E74}"/>
                    </a:ext>
                  </a:extLst>
                </p:cNvPr>
                <p:cNvSpPr/>
                <p:nvPr/>
              </p:nvSpPr>
              <p:spPr>
                <a:xfrm>
                  <a:off x="5243508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BFB303F1-FF44-4156-A865-AD42CE51AAF0}"/>
                    </a:ext>
                  </a:extLst>
                </p:cNvPr>
                <p:cNvSpPr/>
                <p:nvPr/>
              </p:nvSpPr>
              <p:spPr>
                <a:xfrm>
                  <a:off x="5647082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63AE919A-2F04-43E2-9F84-926D6E49390D}"/>
                    </a:ext>
                  </a:extLst>
                </p:cNvPr>
                <p:cNvSpPr/>
                <p:nvPr/>
              </p:nvSpPr>
              <p:spPr>
                <a:xfrm>
                  <a:off x="6050656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D9C74E64-6B74-489E-8999-C6FDD36DB7E6}"/>
                    </a:ext>
                  </a:extLst>
                </p:cNvPr>
                <p:cNvSpPr/>
                <p:nvPr/>
              </p:nvSpPr>
              <p:spPr>
                <a:xfrm>
                  <a:off x="5243508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D2A1C8FA-661D-4D98-8E95-6B5B343411A5}"/>
                    </a:ext>
                  </a:extLst>
                </p:cNvPr>
                <p:cNvSpPr/>
                <p:nvPr/>
              </p:nvSpPr>
              <p:spPr>
                <a:xfrm>
                  <a:off x="5647082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3EB7F234-5503-40E6-B8BC-686597302768}"/>
                    </a:ext>
                  </a:extLst>
                </p:cNvPr>
                <p:cNvSpPr/>
                <p:nvPr/>
              </p:nvSpPr>
              <p:spPr>
                <a:xfrm>
                  <a:off x="6050656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4920FC0F-C3DE-4A71-B994-2654C57EB565}"/>
                    </a:ext>
                  </a:extLst>
                </p:cNvPr>
                <p:cNvSpPr/>
                <p:nvPr/>
              </p:nvSpPr>
              <p:spPr>
                <a:xfrm>
                  <a:off x="400427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87DE915D-84C8-457C-9F7B-75849600D871}"/>
                    </a:ext>
                  </a:extLst>
                </p:cNvPr>
                <p:cNvSpPr/>
                <p:nvPr/>
              </p:nvSpPr>
              <p:spPr>
                <a:xfrm>
                  <a:off x="4407845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B2B27B84-C423-42E1-B763-F02F3DE27395}"/>
                    </a:ext>
                  </a:extLst>
                </p:cNvPr>
                <p:cNvSpPr/>
                <p:nvPr/>
              </p:nvSpPr>
              <p:spPr>
                <a:xfrm>
                  <a:off x="4811419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C5B8BAB5-6C2D-494C-9467-C86928C65884}"/>
                    </a:ext>
                  </a:extLst>
                </p:cNvPr>
                <p:cNvSpPr/>
                <p:nvPr/>
              </p:nvSpPr>
              <p:spPr>
                <a:xfrm>
                  <a:off x="3247777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735E7E6B-4EED-43E6-A896-CB111DA5F603}"/>
                    </a:ext>
                  </a:extLst>
                </p:cNvPr>
                <p:cNvSpPr/>
                <p:nvPr/>
              </p:nvSpPr>
              <p:spPr>
                <a:xfrm>
                  <a:off x="365135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98761F0-4AB2-45B6-AC9D-EC15BFF5AD95}"/>
                </a:ext>
              </a:extLst>
            </p:cNvPr>
            <p:cNvGrpSpPr/>
            <p:nvPr/>
          </p:nvGrpSpPr>
          <p:grpSpPr>
            <a:xfrm>
              <a:off x="6598051" y="1548026"/>
              <a:ext cx="4754685" cy="4580013"/>
              <a:chOff x="7976627" y="1166736"/>
              <a:chExt cx="4754685" cy="4580013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F280D741-F8A4-4CC8-A52E-E6F7727E1FC8}"/>
                  </a:ext>
                </a:extLst>
              </p:cNvPr>
              <p:cNvGrpSpPr/>
              <p:nvPr/>
            </p:nvGrpSpPr>
            <p:grpSpPr>
              <a:xfrm>
                <a:off x="7976627" y="1574644"/>
                <a:ext cx="1097280" cy="4172105"/>
                <a:chOff x="6599258" y="1944858"/>
                <a:chExt cx="1097280" cy="4172105"/>
              </a:xfrm>
            </p:grpSpPr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8C023E87-BA12-4024-ACB1-D88153D50137}"/>
                    </a:ext>
                  </a:extLst>
                </p:cNvPr>
                <p:cNvSpPr/>
                <p:nvPr/>
              </p:nvSpPr>
              <p:spPr>
                <a:xfrm>
                  <a:off x="6599259" y="3642459"/>
                  <a:ext cx="1097279" cy="247099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12885B0D-53B1-4DD0-A784-5ADB367BB329}"/>
                    </a:ext>
                  </a:extLst>
                </p:cNvPr>
                <p:cNvSpPr/>
                <p:nvPr/>
              </p:nvSpPr>
              <p:spPr>
                <a:xfrm>
                  <a:off x="7147898" y="3640420"/>
                  <a:ext cx="548640" cy="24730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040371D2-0BFD-40C0-B201-5F44466EC501}"/>
                    </a:ext>
                  </a:extLst>
                </p:cNvPr>
                <p:cNvGrpSpPr/>
                <p:nvPr/>
              </p:nvGrpSpPr>
              <p:grpSpPr>
                <a:xfrm>
                  <a:off x="6801135" y="1944858"/>
                  <a:ext cx="640082" cy="1722534"/>
                  <a:chOff x="6913575" y="1813492"/>
                  <a:chExt cx="405185" cy="2497948"/>
                </a:xfrm>
              </p:grpSpPr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E1CCA6E7-E886-4234-B5AC-6580B37B1CAA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6" y="2297867"/>
                    <a:ext cx="405184" cy="2013573"/>
                    <a:chOff x="2507828" y="1738469"/>
                    <a:chExt cx="405184" cy="214763"/>
                  </a:xfrm>
                </p:grpSpPr>
                <p:sp>
                  <p:nvSpPr>
                    <p:cNvPr id="169" name="Rectangle 168">
                      <a:extLst>
                        <a:ext uri="{FF2B5EF4-FFF2-40B4-BE49-F238E27FC236}">
                          <a16:creationId xmlns:a16="http://schemas.microsoft.com/office/drawing/2014/main" id="{2DBF033D-92B5-4411-87A0-BFAF3BCD7A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38470"/>
                      <a:ext cx="405184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" name="Rectangle 169">
                      <a:extLst>
                        <a:ext uri="{FF2B5EF4-FFF2-40B4-BE49-F238E27FC236}">
                          <a16:creationId xmlns:a16="http://schemas.microsoft.com/office/drawing/2014/main" id="{93D4CBD2-1E1B-471B-9E29-AB2A26363F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20" y="1738469"/>
                      <a:ext cx="202592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6" name="Group 165">
                    <a:extLst>
                      <a:ext uri="{FF2B5EF4-FFF2-40B4-BE49-F238E27FC236}">
                        <a16:creationId xmlns:a16="http://schemas.microsoft.com/office/drawing/2014/main" id="{77EC788F-8AC7-4652-A886-BECACD383140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5" y="1813492"/>
                    <a:ext cx="405184" cy="529407"/>
                    <a:chOff x="2507827" y="1488604"/>
                    <a:chExt cx="405184" cy="348318"/>
                  </a:xfrm>
                </p:grpSpPr>
                <p:sp>
                  <p:nvSpPr>
                    <p:cNvPr id="167" name="Rectangle 166">
                      <a:extLst>
                        <a:ext uri="{FF2B5EF4-FFF2-40B4-BE49-F238E27FC236}">
                          <a16:creationId xmlns:a16="http://schemas.microsoft.com/office/drawing/2014/main" id="{E01B7758-99EF-4B51-A227-9D9117A31C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7" y="1488604"/>
                      <a:ext cx="405184" cy="34831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" name="Rectangle 167">
                      <a:extLst>
                        <a:ext uri="{FF2B5EF4-FFF2-40B4-BE49-F238E27FC236}">
                          <a16:creationId xmlns:a16="http://schemas.microsoft.com/office/drawing/2014/main" id="{57BEF482-8A0E-4857-A322-A91BD3D49A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17" y="1488604"/>
                      <a:ext cx="202592" cy="348318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1A9000A3-0C15-4CA9-9982-2A47D37048A7}"/>
                    </a:ext>
                  </a:extLst>
                </p:cNvPr>
                <p:cNvSpPr/>
                <p:nvPr/>
              </p:nvSpPr>
              <p:spPr>
                <a:xfrm>
                  <a:off x="6750212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6A1EF7D7-7B37-42FF-90ED-6C508F4B94B9}"/>
                    </a:ext>
                  </a:extLst>
                </p:cNvPr>
                <p:cNvSpPr/>
                <p:nvPr/>
              </p:nvSpPr>
              <p:spPr>
                <a:xfrm>
                  <a:off x="7318193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C9641A00-639A-4AFC-99E8-5745C3094124}"/>
                    </a:ext>
                  </a:extLst>
                </p:cNvPr>
                <p:cNvSpPr/>
                <p:nvPr/>
              </p:nvSpPr>
              <p:spPr>
                <a:xfrm>
                  <a:off x="6599258" y="3640999"/>
                  <a:ext cx="1097280" cy="2493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84271F13-EA74-4B15-A528-33A8AF94FA57}"/>
                    </a:ext>
                  </a:extLst>
                </p:cNvPr>
                <p:cNvSpPr/>
                <p:nvPr/>
              </p:nvSpPr>
              <p:spPr>
                <a:xfrm>
                  <a:off x="7147898" y="3637245"/>
                  <a:ext cx="548640" cy="2623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7B4E112F-1303-4728-8ABD-75A732C6BD0D}"/>
                  </a:ext>
                </a:extLst>
              </p:cNvPr>
              <p:cNvGrpSpPr/>
              <p:nvPr/>
            </p:nvGrpSpPr>
            <p:grpSpPr>
              <a:xfrm>
                <a:off x="9073712" y="3504421"/>
                <a:ext cx="3657600" cy="2238823"/>
                <a:chOff x="9073712" y="3504421"/>
                <a:chExt cx="3657600" cy="2238823"/>
              </a:xfrm>
            </p:grpSpPr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08D68088-0566-497A-8510-9653F7317ADD}"/>
                    </a:ext>
                  </a:extLst>
                </p:cNvPr>
                <p:cNvSpPr/>
                <p:nvPr/>
              </p:nvSpPr>
              <p:spPr>
                <a:xfrm>
                  <a:off x="9073712" y="3504421"/>
                  <a:ext cx="3657600" cy="223882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07BF206A-F3A0-43B3-97C5-32B3DB5727F6}"/>
                    </a:ext>
                  </a:extLst>
                </p:cNvPr>
                <p:cNvSpPr/>
                <p:nvPr/>
              </p:nvSpPr>
              <p:spPr>
                <a:xfrm>
                  <a:off x="9073712" y="3770741"/>
                  <a:ext cx="3657600" cy="196510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D094BC32-1098-4556-BAB8-EE6866CBE4DE}"/>
                    </a:ext>
                  </a:extLst>
                </p:cNvPr>
                <p:cNvSpPr/>
                <p:nvPr/>
              </p:nvSpPr>
              <p:spPr>
                <a:xfrm>
                  <a:off x="9073712" y="4530263"/>
                  <a:ext cx="3657600" cy="120558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D7B481F5-98A7-4730-A306-FECB57FEB8AB}"/>
                    </a:ext>
                  </a:extLst>
                </p:cNvPr>
                <p:cNvGrpSpPr/>
                <p:nvPr/>
              </p:nvGrpSpPr>
              <p:grpSpPr>
                <a:xfrm>
                  <a:off x="10819673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791EED41-A6E5-4A05-89AD-5BA90F1B025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24975DAE-39A6-4212-AECF-E60C18E684D9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D14560D1-1720-40EE-9F45-53ABEEFC9A03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29465686-2A9C-4985-A5C3-A4CEA58A2FE9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F202DCBB-5CAF-4929-A0CC-58400B3215AE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D92E497C-0945-49BB-89B9-35E6467AA490}"/>
                    </a:ext>
                  </a:extLst>
                </p:cNvPr>
                <p:cNvGrpSpPr/>
                <p:nvPr/>
              </p:nvGrpSpPr>
              <p:grpSpPr>
                <a:xfrm>
                  <a:off x="11733059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CC67E56D-6836-4DAF-93BB-46B19A85D080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742B6FB2-74C5-41B1-B417-F0C4BADC3736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232F93D4-7027-4749-BCA6-335FDCCF279F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59C69393-EDDE-48A4-98F3-206E55446A7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8431C81F-5345-4EBC-9E29-00FB94DCAF5E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F13B038D-2198-4477-B36C-E04442BCAE46}"/>
                    </a:ext>
                  </a:extLst>
                </p:cNvPr>
                <p:cNvGrpSpPr/>
                <p:nvPr/>
              </p:nvGrpSpPr>
              <p:grpSpPr>
                <a:xfrm>
                  <a:off x="9420733" y="4325657"/>
                  <a:ext cx="3057417" cy="144298"/>
                  <a:chOff x="9420733" y="4325657"/>
                  <a:chExt cx="3057417" cy="144298"/>
                </a:xfrm>
              </p:grpSpPr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0EDA0B2F-58BA-45B9-AAC2-CC3743BD6751}"/>
                      </a:ext>
                    </a:extLst>
                  </p:cNvPr>
                  <p:cNvSpPr/>
                  <p:nvPr/>
                </p:nvSpPr>
                <p:spPr>
                  <a:xfrm>
                    <a:off x="11455376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B115F12C-D8C4-4B7B-A153-B362D52BF01B}"/>
                      </a:ext>
                    </a:extLst>
                  </p:cNvPr>
                  <p:cNvSpPr/>
                  <p:nvPr/>
                </p:nvSpPr>
                <p:spPr>
                  <a:xfrm>
                    <a:off x="11858950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27BE9A3F-9F9C-4A14-B81E-10AC54192A93}"/>
                      </a:ext>
                    </a:extLst>
                  </p:cNvPr>
                  <p:cNvSpPr/>
                  <p:nvPr/>
                </p:nvSpPr>
                <p:spPr>
                  <a:xfrm>
                    <a:off x="12262524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6218BEA6-C9E8-44F5-A8A6-9A884E1C4FBA}"/>
                      </a:ext>
                    </a:extLst>
                  </p:cNvPr>
                  <p:cNvSpPr/>
                  <p:nvPr/>
                </p:nvSpPr>
                <p:spPr>
                  <a:xfrm>
                    <a:off x="10227881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4FCBF8DB-3C9D-4488-86D8-3BA868F7CACB}"/>
                      </a:ext>
                    </a:extLst>
                  </p:cNvPr>
                  <p:cNvSpPr/>
                  <p:nvPr/>
                </p:nvSpPr>
                <p:spPr>
                  <a:xfrm>
                    <a:off x="1061971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357A9DF9-6CDD-4573-A004-FAA65B2C0875}"/>
                      </a:ext>
                    </a:extLst>
                  </p:cNvPr>
                  <p:cNvSpPr/>
                  <p:nvPr/>
                </p:nvSpPr>
                <p:spPr>
                  <a:xfrm>
                    <a:off x="1102328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135E2598-F95D-4896-8191-DB38A4ACCF0A}"/>
                      </a:ext>
                    </a:extLst>
                  </p:cNvPr>
                  <p:cNvSpPr/>
                  <p:nvPr/>
                </p:nvSpPr>
                <p:spPr>
                  <a:xfrm>
                    <a:off x="942073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534A58D2-ABB0-4FAA-B522-E6F8DCADA8F7}"/>
                      </a:ext>
                    </a:extLst>
                  </p:cNvPr>
                  <p:cNvSpPr/>
                  <p:nvPr/>
                </p:nvSpPr>
                <p:spPr>
                  <a:xfrm>
                    <a:off x="982430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3607B5BD-BE53-4131-A51F-740331F0AF51}"/>
                    </a:ext>
                  </a:extLst>
                </p:cNvPr>
                <p:cNvGrpSpPr/>
                <p:nvPr/>
              </p:nvGrpSpPr>
              <p:grpSpPr>
                <a:xfrm>
                  <a:off x="9420733" y="4686474"/>
                  <a:ext cx="1022774" cy="743102"/>
                  <a:chOff x="5243508" y="4135174"/>
                  <a:chExt cx="1022774" cy="743102"/>
                </a:xfrm>
              </p:grpSpPr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7FF3633C-B1DF-47A4-B815-AA068809B8CB}"/>
                      </a:ext>
                    </a:extLst>
                  </p:cNvPr>
                  <p:cNvSpPr/>
                  <p:nvPr/>
                </p:nvSpPr>
                <p:spPr>
                  <a:xfrm>
                    <a:off x="5243508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12E3DF7E-6305-494D-8837-B030EB2B69B7}"/>
                      </a:ext>
                    </a:extLst>
                  </p:cNvPr>
                  <p:cNvSpPr/>
                  <p:nvPr/>
                </p:nvSpPr>
                <p:spPr>
                  <a:xfrm>
                    <a:off x="5647082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7EC7CD81-6C97-47D6-AD92-4611761D8759}"/>
                      </a:ext>
                    </a:extLst>
                  </p:cNvPr>
                  <p:cNvSpPr/>
                  <p:nvPr/>
                </p:nvSpPr>
                <p:spPr>
                  <a:xfrm>
                    <a:off x="6050656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A9A4822E-0F46-4C91-8877-31979C80BEEB}"/>
                      </a:ext>
                    </a:extLst>
                  </p:cNvPr>
                  <p:cNvSpPr/>
                  <p:nvPr/>
                </p:nvSpPr>
                <p:spPr>
                  <a:xfrm>
                    <a:off x="5243508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C19A5DC7-425E-438B-983E-7FAC7B08BC9C}"/>
                      </a:ext>
                    </a:extLst>
                  </p:cNvPr>
                  <p:cNvSpPr/>
                  <p:nvPr/>
                </p:nvSpPr>
                <p:spPr>
                  <a:xfrm>
                    <a:off x="5647082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BF14CEA9-6DFC-42CE-B5F2-B32DECB69702}"/>
                      </a:ext>
                    </a:extLst>
                  </p:cNvPr>
                  <p:cNvSpPr/>
                  <p:nvPr/>
                </p:nvSpPr>
                <p:spPr>
                  <a:xfrm>
                    <a:off x="6050656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B6FF204D-6189-4682-BF21-AFDEF202C39D}"/>
                      </a:ext>
                    </a:extLst>
                  </p:cNvPr>
                  <p:cNvSpPr/>
                  <p:nvPr/>
                </p:nvSpPr>
                <p:spPr>
                  <a:xfrm>
                    <a:off x="5243508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984ACE23-E347-4DE0-99CC-27E0B4977CC6}"/>
                      </a:ext>
                    </a:extLst>
                  </p:cNvPr>
                  <p:cNvSpPr/>
                  <p:nvPr/>
                </p:nvSpPr>
                <p:spPr>
                  <a:xfrm>
                    <a:off x="5647082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07B3192C-86CC-4710-8E60-4A4C30EC07CF}"/>
                      </a:ext>
                    </a:extLst>
                  </p:cNvPr>
                  <p:cNvSpPr/>
                  <p:nvPr/>
                </p:nvSpPr>
                <p:spPr>
                  <a:xfrm>
                    <a:off x="6050656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FB20BA15-9792-4987-8CC2-39D508F3B049}"/>
                  </a:ext>
                </a:extLst>
              </p:cNvPr>
              <p:cNvGrpSpPr/>
              <p:nvPr/>
            </p:nvGrpSpPr>
            <p:grpSpPr>
              <a:xfrm>
                <a:off x="9277830" y="1166736"/>
                <a:ext cx="2250191" cy="2344826"/>
                <a:chOff x="9277830" y="1166736"/>
                <a:chExt cx="2250191" cy="2344826"/>
              </a:xfrm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2CC83371-F091-45EE-A3B1-EBA0EF38BE98}"/>
                    </a:ext>
                  </a:extLst>
                </p:cNvPr>
                <p:cNvGrpSpPr/>
                <p:nvPr/>
              </p:nvGrpSpPr>
              <p:grpSpPr>
                <a:xfrm>
                  <a:off x="9830401" y="2180121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22" name="Rectangle: Top Corners Rounded 102">
                    <a:extLst>
                      <a:ext uri="{FF2B5EF4-FFF2-40B4-BE49-F238E27FC236}">
                        <a16:creationId xmlns:a16="http://schemas.microsoft.com/office/drawing/2014/main" id="{2CF541BC-4BBA-4F8B-9050-85DA54473FC6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D9B42C11-9812-496C-888E-0C33CF43B45F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9EC7C0D0-A905-4EFE-B985-6BAAC9411A0C}"/>
                    </a:ext>
                  </a:extLst>
                </p:cNvPr>
                <p:cNvGrpSpPr/>
                <p:nvPr/>
              </p:nvGrpSpPr>
              <p:grpSpPr>
                <a:xfrm>
                  <a:off x="10796950" y="2179890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20" name="Rectangle: Top Corners Rounded 105">
                    <a:extLst>
                      <a:ext uri="{FF2B5EF4-FFF2-40B4-BE49-F238E27FC236}">
                        <a16:creationId xmlns:a16="http://schemas.microsoft.com/office/drawing/2014/main" id="{70689C2F-CC75-4D95-80FB-131F0962E0E5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FB112AF7-FA0A-4A21-92F4-CF01F3730244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44BC80F2-C8BF-4F48-88B4-158824A7D5C4}"/>
                    </a:ext>
                  </a:extLst>
                </p:cNvPr>
                <p:cNvGrpSpPr/>
                <p:nvPr/>
              </p:nvGrpSpPr>
              <p:grpSpPr>
                <a:xfrm>
                  <a:off x="9277830" y="1166736"/>
                  <a:ext cx="424922" cy="2344826"/>
                  <a:chOff x="9277830" y="1166736"/>
                  <a:chExt cx="424922" cy="2344826"/>
                </a:xfrm>
              </p:grpSpPr>
              <p:grpSp>
                <p:nvGrpSpPr>
                  <p:cNvPr id="114" name="Group 113">
                    <a:extLst>
                      <a:ext uri="{FF2B5EF4-FFF2-40B4-BE49-F238E27FC236}">
                        <a16:creationId xmlns:a16="http://schemas.microsoft.com/office/drawing/2014/main" id="{D3AFB1C2-BE00-468E-B71C-132F08E9FE95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497989"/>
                    <a:ext cx="424922" cy="2013573"/>
                    <a:chOff x="2507828" y="1767064"/>
                    <a:chExt cx="424922" cy="214763"/>
                  </a:xfrm>
                </p:grpSpPr>
                <p:sp>
                  <p:nvSpPr>
                    <p:cNvPr id="118" name="Rectangle 117">
                      <a:extLst>
                        <a:ext uri="{FF2B5EF4-FFF2-40B4-BE49-F238E27FC236}">
                          <a16:creationId xmlns:a16="http://schemas.microsoft.com/office/drawing/2014/main" id="{4FB83682-26CF-4E3A-B520-F7CF4DB701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74239D85-0E3B-4BB4-AA07-A4C89294E6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5" name="Group 114">
                    <a:extLst>
                      <a:ext uri="{FF2B5EF4-FFF2-40B4-BE49-F238E27FC236}">
                        <a16:creationId xmlns:a16="http://schemas.microsoft.com/office/drawing/2014/main" id="{4FE7488E-9C8F-4267-B617-54D23C01C796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407911"/>
                    <a:chOff x="2507828" y="1767064"/>
                    <a:chExt cx="424922" cy="268381"/>
                  </a:xfrm>
                </p:grpSpPr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2BFEF7EF-E5B1-401C-9AF0-220B3D403E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68379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" name="Rectangle 116">
                      <a:extLst>
                        <a:ext uri="{FF2B5EF4-FFF2-40B4-BE49-F238E27FC236}">
                          <a16:creationId xmlns:a16="http://schemas.microsoft.com/office/drawing/2014/main" id="{DA22388E-FC09-494A-A097-D546DB28C4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6838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7F66D047-C227-4FDA-960C-D01DF395F2B5}"/>
                    </a:ext>
                  </a:extLst>
                </p:cNvPr>
                <p:cNvSpPr/>
                <p:nvPr/>
              </p:nvSpPr>
              <p:spPr>
                <a:xfrm>
                  <a:off x="9702752" y="1757176"/>
                  <a:ext cx="1475089" cy="1371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3919CB45-1513-4230-B418-83C575FE54B9}"/>
                    </a:ext>
                  </a:extLst>
                </p:cNvPr>
                <p:cNvSpPr/>
                <p:nvPr/>
              </p:nvSpPr>
              <p:spPr>
                <a:xfrm>
                  <a:off x="10166773" y="1780779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87594E32-7775-49E3-8999-64EAD776181A}"/>
                    </a:ext>
                  </a:extLst>
                </p:cNvPr>
                <p:cNvSpPr/>
                <p:nvPr/>
              </p:nvSpPr>
              <p:spPr>
                <a:xfrm>
                  <a:off x="11137203" y="1756226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30" name="Title 3"/>
          <p:cNvSpPr txBox="1">
            <a:spLocks/>
          </p:cNvSpPr>
          <p:nvPr/>
        </p:nvSpPr>
        <p:spPr>
          <a:xfrm>
            <a:off x="396552" y="-27384"/>
            <a:ext cx="4175448" cy="72008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/>
              <a:t> DASAR HUKUM</a:t>
            </a:r>
            <a:endParaRPr lang="ko-KR" altLang="en-US" dirty="0"/>
          </a:p>
        </p:txBody>
      </p:sp>
      <p:sp>
        <p:nvSpPr>
          <p:cNvPr id="231" name="Content Placeholder 6"/>
          <p:cNvSpPr txBox="1">
            <a:spLocks/>
          </p:cNvSpPr>
          <p:nvPr/>
        </p:nvSpPr>
        <p:spPr>
          <a:xfrm>
            <a:off x="1355610" y="710530"/>
            <a:ext cx="7464862" cy="54006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en-US" sz="1600" b="1" dirty="0" err="1"/>
              <a:t>Undang-Undang</a:t>
            </a:r>
            <a:r>
              <a:rPr lang="en-US" sz="1600" b="1" dirty="0"/>
              <a:t> </a:t>
            </a:r>
            <a:r>
              <a:rPr lang="en-US" sz="1600" b="1" dirty="0" err="1"/>
              <a:t>Nomor</a:t>
            </a:r>
            <a:r>
              <a:rPr lang="en-US" sz="1600" b="1" dirty="0"/>
              <a:t> 3 </a:t>
            </a:r>
            <a:r>
              <a:rPr lang="en-US" sz="1600" b="1" dirty="0" err="1"/>
              <a:t>Tahun</a:t>
            </a:r>
            <a:r>
              <a:rPr lang="en-US" sz="1600" b="1" dirty="0"/>
              <a:t> 2014 </a:t>
            </a:r>
            <a:r>
              <a:rPr lang="en-US" sz="1600" b="1" dirty="0" err="1"/>
              <a:t>tentang</a:t>
            </a:r>
            <a:r>
              <a:rPr lang="en-US" sz="1600" b="1" dirty="0"/>
              <a:t> </a:t>
            </a:r>
            <a:r>
              <a:rPr lang="en-US" sz="1600" b="1" dirty="0" err="1"/>
              <a:t>Perindustrian</a:t>
            </a:r>
            <a:r>
              <a:rPr lang="en-US" sz="1600" b="1" dirty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err="1"/>
              <a:t>Undang-Undang</a:t>
            </a:r>
            <a:r>
              <a:rPr lang="en-US" sz="1600" b="1" dirty="0"/>
              <a:t> No. 11 </a:t>
            </a:r>
            <a:r>
              <a:rPr lang="en-US" sz="1600" b="1" dirty="0" err="1"/>
              <a:t>Tahun</a:t>
            </a:r>
            <a:r>
              <a:rPr lang="en-US" sz="1600" b="1" dirty="0"/>
              <a:t> 2020 </a:t>
            </a:r>
            <a:r>
              <a:rPr lang="en-US" sz="1600" b="1" dirty="0" err="1"/>
              <a:t>tentang</a:t>
            </a:r>
            <a:r>
              <a:rPr lang="en-US" sz="1600" b="1" dirty="0"/>
              <a:t> </a:t>
            </a:r>
            <a:r>
              <a:rPr lang="en-US" sz="1600" b="1" dirty="0" err="1"/>
              <a:t>Cipta</a:t>
            </a:r>
            <a:r>
              <a:rPr lang="en-US" sz="1600" b="1" dirty="0"/>
              <a:t> </a:t>
            </a:r>
            <a:r>
              <a:rPr lang="en-US" sz="1600" b="1" dirty="0" err="1"/>
              <a:t>Kerja</a:t>
            </a:r>
            <a:r>
              <a:rPr lang="en-US" sz="1600" b="1" dirty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sz="1600" b="1" dirty="0"/>
              <a:t>Peraturan Pemerintah Nomor 14 Tahun 2015 tentang Rencana Induk </a:t>
            </a:r>
            <a:r>
              <a:rPr lang="en-US" sz="1600" b="1" dirty="0"/>
              <a:t>          </a:t>
            </a:r>
            <a:r>
              <a:rPr lang="id-ID" sz="1600" b="1" dirty="0"/>
              <a:t>Pembangunan Industri</a:t>
            </a:r>
            <a:r>
              <a:rPr lang="en-US" sz="1600" b="1" dirty="0"/>
              <a:t> </a:t>
            </a:r>
            <a:r>
              <a:rPr lang="id-ID" sz="1600" b="1" dirty="0"/>
              <a:t>Nasional</a:t>
            </a:r>
            <a:r>
              <a:rPr lang="en-US" sz="1600" b="1" dirty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err="1"/>
              <a:t>Peraturan</a:t>
            </a:r>
            <a:r>
              <a:rPr lang="en-US" sz="1600" b="1" dirty="0"/>
              <a:t> </a:t>
            </a:r>
            <a:r>
              <a:rPr lang="en-US" sz="1600" b="1" dirty="0" err="1"/>
              <a:t>Pemerintah</a:t>
            </a:r>
            <a:r>
              <a:rPr lang="en-US" sz="1600" b="1" dirty="0"/>
              <a:t> </a:t>
            </a:r>
            <a:r>
              <a:rPr lang="en-US" sz="1600" b="1" dirty="0" err="1"/>
              <a:t>Nomor</a:t>
            </a:r>
            <a:r>
              <a:rPr lang="en-US" sz="1600" b="1" dirty="0"/>
              <a:t> 142 </a:t>
            </a:r>
            <a:r>
              <a:rPr lang="en-US" sz="1600" b="1" dirty="0" err="1"/>
              <a:t>Tahun</a:t>
            </a:r>
            <a:r>
              <a:rPr lang="en-US" sz="1600" b="1" dirty="0"/>
              <a:t> 2015 </a:t>
            </a:r>
            <a:r>
              <a:rPr lang="en-US" sz="1600" b="1" dirty="0" err="1"/>
              <a:t>Tentang</a:t>
            </a:r>
            <a:r>
              <a:rPr lang="en-US" sz="1600" b="1" dirty="0"/>
              <a:t> </a:t>
            </a:r>
            <a:r>
              <a:rPr lang="en-US" sz="1600" b="1" dirty="0" err="1"/>
              <a:t>Kawasan</a:t>
            </a:r>
            <a:r>
              <a:rPr lang="en-US" sz="1600" b="1" dirty="0"/>
              <a:t>          </a:t>
            </a:r>
            <a:r>
              <a:rPr lang="en-US" sz="1600" b="1" dirty="0" err="1"/>
              <a:t>Industri</a:t>
            </a:r>
            <a:r>
              <a:rPr lang="en-US" sz="1600" b="1" dirty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err="1"/>
              <a:t>Peraturan</a:t>
            </a:r>
            <a:r>
              <a:rPr lang="en-US" sz="1600" b="1" dirty="0"/>
              <a:t> </a:t>
            </a:r>
            <a:r>
              <a:rPr lang="en-US" sz="1600" b="1" dirty="0" err="1"/>
              <a:t>Presiden</a:t>
            </a:r>
            <a:r>
              <a:rPr lang="en-US" sz="1600" b="1" dirty="0"/>
              <a:t> </a:t>
            </a:r>
            <a:r>
              <a:rPr lang="en-US" sz="1600" b="1" dirty="0" err="1"/>
              <a:t>Nomor</a:t>
            </a:r>
            <a:r>
              <a:rPr lang="en-US" sz="1600" b="1" dirty="0"/>
              <a:t> 56 </a:t>
            </a:r>
            <a:r>
              <a:rPr lang="en-US" sz="1600" b="1" dirty="0" err="1"/>
              <a:t>Tahun</a:t>
            </a:r>
            <a:r>
              <a:rPr lang="en-US" sz="1600" b="1" dirty="0"/>
              <a:t> 2018 </a:t>
            </a:r>
            <a:r>
              <a:rPr lang="en-US" sz="1600" b="1" dirty="0" err="1"/>
              <a:t>Provinsi</a:t>
            </a:r>
            <a:r>
              <a:rPr lang="en-US" sz="1600" b="1" dirty="0"/>
              <a:t> Kalimantan Selatan       </a:t>
            </a:r>
            <a:r>
              <a:rPr lang="en-US" sz="1600" b="1" dirty="0" err="1"/>
              <a:t>memiliki</a:t>
            </a:r>
            <a:r>
              <a:rPr lang="en-US" sz="1600" b="1" dirty="0"/>
              <a:t> 4 (</a:t>
            </a:r>
            <a:r>
              <a:rPr lang="en-US" sz="1600" b="1" dirty="0" err="1"/>
              <a:t>empat</a:t>
            </a:r>
            <a:r>
              <a:rPr lang="en-US" sz="1600" b="1" dirty="0"/>
              <a:t>) </a:t>
            </a:r>
            <a:r>
              <a:rPr lang="en-US" sz="1600" b="1" dirty="0" err="1"/>
              <a:t>Proyek</a:t>
            </a:r>
            <a:r>
              <a:rPr lang="en-US" sz="1600" b="1" dirty="0"/>
              <a:t> </a:t>
            </a:r>
            <a:r>
              <a:rPr lang="en-US" sz="1600" b="1" dirty="0" err="1"/>
              <a:t>Strategis</a:t>
            </a:r>
            <a:r>
              <a:rPr lang="en-US" sz="1600" b="1" dirty="0"/>
              <a:t> </a:t>
            </a:r>
            <a:r>
              <a:rPr lang="en-US" sz="1600" b="1" dirty="0" err="1"/>
              <a:t>Nasional</a:t>
            </a:r>
            <a:r>
              <a:rPr lang="en-US" sz="1600" b="1" dirty="0"/>
              <a:t> (PSN), </a:t>
            </a:r>
            <a:r>
              <a:rPr lang="en-US" sz="1600" b="1" dirty="0" err="1"/>
              <a:t>yaitu</a:t>
            </a:r>
            <a:r>
              <a:rPr lang="en-US" sz="1600" b="1" dirty="0"/>
              <a:t> </a:t>
            </a:r>
            <a:r>
              <a:rPr lang="en-US" sz="1600" b="1" dirty="0" err="1"/>
              <a:t>Kawasan</a:t>
            </a:r>
            <a:r>
              <a:rPr lang="en-US" sz="1600" b="1" dirty="0"/>
              <a:t>          </a:t>
            </a:r>
            <a:r>
              <a:rPr lang="en-US" sz="1600" b="1" dirty="0" err="1"/>
              <a:t>Industri</a:t>
            </a:r>
            <a:r>
              <a:rPr lang="en-US" sz="1600" b="1" dirty="0"/>
              <a:t> </a:t>
            </a:r>
            <a:r>
              <a:rPr lang="en-US" sz="1600" b="1" dirty="0" err="1"/>
              <a:t>Batulicin</a:t>
            </a:r>
            <a:r>
              <a:rPr lang="en-US" sz="1600" b="1" dirty="0"/>
              <a:t>, </a:t>
            </a:r>
            <a:r>
              <a:rPr lang="en-US" sz="1600" b="1" dirty="0" err="1"/>
              <a:t>Kawasan</a:t>
            </a:r>
            <a:r>
              <a:rPr lang="en-US" sz="1600" b="1" dirty="0"/>
              <a:t> </a:t>
            </a:r>
            <a:r>
              <a:rPr lang="en-US" sz="1600" b="1" dirty="0" err="1"/>
              <a:t>Industri</a:t>
            </a:r>
            <a:r>
              <a:rPr lang="en-US" sz="1600" b="1" dirty="0"/>
              <a:t> </a:t>
            </a:r>
            <a:r>
              <a:rPr lang="en-US" sz="1600" b="1" dirty="0" err="1"/>
              <a:t>Jorong</a:t>
            </a:r>
            <a:r>
              <a:rPr lang="en-US" sz="1600" b="1" dirty="0"/>
              <a:t>, </a:t>
            </a:r>
            <a:r>
              <a:rPr lang="en-US" sz="1600" b="1" dirty="0" err="1"/>
              <a:t>Bendungan</a:t>
            </a:r>
            <a:r>
              <a:rPr lang="en-US" sz="1600" b="1" dirty="0"/>
              <a:t> </a:t>
            </a:r>
            <a:r>
              <a:rPr lang="en-US" sz="1600" b="1" dirty="0" err="1"/>
              <a:t>Tapin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         </a:t>
            </a:r>
            <a:r>
              <a:rPr lang="en-US" sz="1600" b="1" dirty="0" err="1"/>
              <a:t>Revitalisasi</a:t>
            </a:r>
            <a:r>
              <a:rPr lang="en-US" sz="1600" b="1" dirty="0"/>
              <a:t> </a:t>
            </a:r>
            <a:r>
              <a:rPr lang="en-US" sz="1600" b="1" dirty="0" err="1"/>
              <a:t>Bandara</a:t>
            </a:r>
            <a:r>
              <a:rPr lang="en-US" sz="1600" b="1" dirty="0"/>
              <a:t> </a:t>
            </a:r>
            <a:r>
              <a:rPr lang="en-US" sz="1600" b="1" dirty="0" err="1"/>
              <a:t>Syamsuddin</a:t>
            </a:r>
            <a:r>
              <a:rPr lang="en-US" sz="1600" b="1" dirty="0"/>
              <a:t> Noor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err="1"/>
              <a:t>Peraturan</a:t>
            </a:r>
            <a:r>
              <a:rPr lang="en-US" sz="1600" b="1" dirty="0"/>
              <a:t> Daerah Kalimantan Selatan </a:t>
            </a:r>
            <a:r>
              <a:rPr lang="en-US" sz="1600" b="1" dirty="0" err="1"/>
              <a:t>Nomor</a:t>
            </a:r>
            <a:r>
              <a:rPr lang="en-US" sz="1600" b="1" dirty="0"/>
              <a:t> </a:t>
            </a:r>
            <a:r>
              <a:rPr lang="en-ID" sz="1600" b="1" dirty="0"/>
              <a:t>19 </a:t>
            </a:r>
            <a:r>
              <a:rPr lang="en-ID" sz="1600" b="1" dirty="0" err="1"/>
              <a:t>Tahun</a:t>
            </a:r>
            <a:r>
              <a:rPr lang="en-ID" sz="1600" b="1" dirty="0"/>
              <a:t> 2018 </a:t>
            </a:r>
            <a:r>
              <a:rPr lang="en-ID" sz="1600" b="1" dirty="0" err="1"/>
              <a:t>tentang</a:t>
            </a:r>
            <a:r>
              <a:rPr lang="en-ID" sz="1600" b="1" dirty="0"/>
              <a:t>         </a:t>
            </a:r>
            <a:r>
              <a:rPr lang="en-ID" sz="1600" b="1" dirty="0" err="1"/>
              <a:t>Rencana</a:t>
            </a:r>
            <a:r>
              <a:rPr lang="en-ID" sz="1600" b="1" dirty="0"/>
              <a:t> </a:t>
            </a:r>
            <a:r>
              <a:rPr lang="en-ID" sz="1600" b="1" dirty="0" err="1"/>
              <a:t>Induk</a:t>
            </a:r>
            <a:r>
              <a:rPr lang="en-ID" sz="1600" b="1" dirty="0"/>
              <a:t> Pembangunan </a:t>
            </a:r>
            <a:r>
              <a:rPr lang="en-ID" sz="1600" b="1" dirty="0" err="1"/>
              <a:t>Industri</a:t>
            </a:r>
            <a:r>
              <a:rPr lang="en-ID" sz="1600" b="1" dirty="0"/>
              <a:t> </a:t>
            </a:r>
            <a:r>
              <a:rPr lang="en-ID" sz="1600" b="1" dirty="0" err="1"/>
              <a:t>Provinsi</a:t>
            </a:r>
            <a:r>
              <a:rPr lang="en-ID" sz="1600" b="1" dirty="0"/>
              <a:t> Kalimantan Selatan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altLang="ko-KR" sz="1600" b="1" dirty="0" err="1"/>
              <a:t>Peraturan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Menteri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Perindustrian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Nomor</a:t>
            </a:r>
            <a:r>
              <a:rPr lang="en-ID" altLang="ko-KR" sz="1600" b="1" dirty="0"/>
              <a:t> 35/M-IND/PER/3/2010 </a:t>
            </a:r>
            <a:r>
              <a:rPr lang="en-ID" altLang="ko-KR" sz="1600" b="1" dirty="0" err="1"/>
              <a:t>Tentang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Konsepsi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Dasar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Pengembangan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Kawasan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Industri</a:t>
            </a:r>
            <a:endParaRPr lang="en-ID" altLang="ko-KR" sz="1600" b="1" dirty="0"/>
          </a:p>
          <a:p>
            <a:pPr marL="342900" indent="-342900" algn="just">
              <a:buFont typeface="+mj-lt"/>
              <a:buAutoNum type="arabicPeriod"/>
            </a:pPr>
            <a:r>
              <a:rPr lang="en-ID" altLang="ko-KR" sz="1600" b="1" dirty="0" err="1"/>
              <a:t>Keputusan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Menteri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Perhubungan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Nomor</a:t>
            </a:r>
            <a:r>
              <a:rPr lang="en-ID" altLang="ko-KR" sz="1600" b="1" dirty="0"/>
              <a:t> KM 44 </a:t>
            </a:r>
            <a:r>
              <a:rPr lang="en-ID" altLang="ko-KR" sz="1600" b="1" dirty="0" err="1"/>
              <a:t>Tahun</a:t>
            </a:r>
            <a:r>
              <a:rPr lang="en-ID" altLang="ko-KR" sz="1600" b="1" dirty="0"/>
              <a:t> 2020 </a:t>
            </a:r>
            <a:r>
              <a:rPr lang="en-ID" altLang="ko-KR" sz="1600" b="1" dirty="0" err="1"/>
              <a:t>tentang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Penetapan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Alur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Pelayaran</a:t>
            </a:r>
            <a:r>
              <a:rPr lang="en-ID" altLang="ko-KR" sz="1600" b="1" dirty="0"/>
              <a:t>, </a:t>
            </a:r>
            <a:r>
              <a:rPr lang="en-ID" altLang="ko-KR" sz="1600" b="1" dirty="0" err="1"/>
              <a:t>Sistem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Rute</a:t>
            </a:r>
            <a:r>
              <a:rPr lang="en-ID" altLang="ko-KR" sz="1600" b="1" dirty="0"/>
              <a:t>, Tata Cara </a:t>
            </a:r>
            <a:r>
              <a:rPr lang="en-ID" altLang="ko-KR" sz="1600" b="1" dirty="0" err="1"/>
              <a:t>Berlalulintas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dan</a:t>
            </a:r>
            <a:r>
              <a:rPr lang="en-ID" altLang="ko-KR" sz="1600" b="1" dirty="0"/>
              <a:t> Daerah </a:t>
            </a:r>
            <a:r>
              <a:rPr lang="en-ID" altLang="ko-KR" sz="1600" b="1" dirty="0" err="1"/>
              <a:t>Labuh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Kapal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sesuai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dengan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Kepentingannya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Dialur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Pelayaran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Masuk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Pelabuhan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Samudra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Batulicin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Alur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Pelayaran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Masuk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Pelabuhan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Samudra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Batulicin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Alur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Pelayaran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Masuk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Pelabuhan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Stagen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Kotabaru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serta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Alur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Perlintasan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Selat</a:t>
            </a:r>
            <a:r>
              <a:rPr lang="en-ID" altLang="ko-KR" sz="1600" b="1" dirty="0"/>
              <a:t> </a:t>
            </a:r>
            <a:r>
              <a:rPr lang="en-ID" altLang="ko-KR" sz="1600" b="1" dirty="0" err="1"/>
              <a:t>Laut</a:t>
            </a:r>
            <a:r>
              <a:rPr lang="en-ID" altLang="ko-KR" sz="1600" b="1" dirty="0"/>
              <a:t>.</a:t>
            </a:r>
            <a:endParaRPr lang="en-US" altLang="ko-KR" sz="1600" b="1" dirty="0"/>
          </a:p>
          <a:p>
            <a:pPr marL="342900" indent="-342900" algn="just">
              <a:buFont typeface="+mj-lt"/>
              <a:buAutoNum type="arabicPeriod"/>
            </a:pPr>
            <a:endParaRPr lang="en-US" altLang="ko-KR" sz="1600" b="1" dirty="0"/>
          </a:p>
        </p:txBody>
      </p:sp>
      <p:grpSp>
        <p:nvGrpSpPr>
          <p:cNvPr id="232" name="Group 231"/>
          <p:cNvGrpSpPr/>
          <p:nvPr/>
        </p:nvGrpSpPr>
        <p:grpSpPr>
          <a:xfrm>
            <a:off x="7792417" y="44624"/>
            <a:ext cx="1316087" cy="737407"/>
            <a:chOff x="10437217" y="1"/>
            <a:chExt cx="1754783" cy="1089111"/>
          </a:xfrm>
          <a:solidFill>
            <a:schemeClr val="accent1">
              <a:lumMod val="75000"/>
            </a:schemeClr>
          </a:solidFill>
        </p:grpSpPr>
        <p:grpSp>
          <p:nvGrpSpPr>
            <p:cNvPr id="233" name="Group 232"/>
            <p:cNvGrpSpPr/>
            <p:nvPr/>
          </p:nvGrpSpPr>
          <p:grpSpPr>
            <a:xfrm>
              <a:off x="10437217" y="246553"/>
              <a:ext cx="1532712" cy="842559"/>
              <a:chOff x="9331232" y="215532"/>
              <a:chExt cx="2717075" cy="1401542"/>
            </a:xfrm>
            <a:grpFill/>
          </p:grpSpPr>
          <p:pic>
            <p:nvPicPr>
              <p:cNvPr id="235" name="Picture 2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29846" y="215532"/>
                <a:ext cx="818461" cy="1401542"/>
              </a:xfrm>
              <a:prstGeom prst="rect">
                <a:avLst/>
              </a:prstGeom>
              <a:grpFill/>
            </p:spPr>
          </p:pic>
          <p:pic>
            <p:nvPicPr>
              <p:cNvPr id="236" name="Picture 23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44" t="28261" r="20803" b="32609"/>
              <a:stretch/>
            </p:blipFill>
            <p:spPr>
              <a:xfrm>
                <a:off x="9331232" y="215532"/>
                <a:ext cx="1752600" cy="1401542"/>
              </a:xfrm>
              <a:prstGeom prst="rect">
                <a:avLst/>
              </a:prstGeom>
              <a:grpFill/>
            </p:spPr>
          </p:pic>
        </p:grpSp>
        <p:sp>
          <p:nvSpPr>
            <p:cNvPr id="234" name="Half Frame 233"/>
            <p:cNvSpPr/>
            <p:nvPr/>
          </p:nvSpPr>
          <p:spPr>
            <a:xfrm rot="5400000">
              <a:off x="11464611" y="-156977"/>
              <a:ext cx="570412" cy="884367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arallelogram 27">
            <a:extLst>
              <a:ext uri="{FF2B5EF4-FFF2-40B4-BE49-F238E27FC236}">
                <a16:creationId xmlns:a16="http://schemas.microsoft.com/office/drawing/2014/main" id="{F604D2A5-71BA-49C2-9E46-D4F917D552CF}"/>
              </a:ext>
            </a:extLst>
          </p:cNvPr>
          <p:cNvSpPr/>
          <p:nvPr/>
        </p:nvSpPr>
        <p:spPr>
          <a:xfrm flipH="1">
            <a:off x="65846" y="3348946"/>
            <a:ext cx="2185038" cy="3509055"/>
          </a:xfrm>
          <a:prstGeom prst="parallelogram">
            <a:avLst>
              <a:gd name="adj" fmla="val 864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66FF6100-6038-492E-A86B-10484F62A72F}"/>
              </a:ext>
            </a:extLst>
          </p:cNvPr>
          <p:cNvSpPr/>
          <p:nvPr/>
        </p:nvSpPr>
        <p:spPr>
          <a:xfrm flipH="1">
            <a:off x="249020" y="1"/>
            <a:ext cx="945255" cy="4706471"/>
          </a:xfrm>
          <a:prstGeom prst="parallelogram">
            <a:avLst>
              <a:gd name="adj" fmla="val 864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CE8963EF-7480-4624-8F2E-F4E69589E2B7}"/>
              </a:ext>
            </a:extLst>
          </p:cNvPr>
          <p:cNvSpPr/>
          <p:nvPr/>
        </p:nvSpPr>
        <p:spPr>
          <a:xfrm flipH="1">
            <a:off x="368268" y="1"/>
            <a:ext cx="951870" cy="4706471"/>
          </a:xfrm>
          <a:prstGeom prst="parallelogram">
            <a:avLst>
              <a:gd name="adj" fmla="val 864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A7C4E9-BFAD-48F2-A377-82E1B9F22C13}"/>
              </a:ext>
            </a:extLst>
          </p:cNvPr>
          <p:cNvGrpSpPr/>
          <p:nvPr/>
        </p:nvGrpSpPr>
        <p:grpSpPr>
          <a:xfrm>
            <a:off x="85730" y="5790012"/>
            <a:ext cx="1515397" cy="837549"/>
            <a:chOff x="2141211" y="1548026"/>
            <a:chExt cx="9211525" cy="458001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BFBA780-3629-4DE6-93AB-9DBAD97A2DFE}"/>
                </a:ext>
              </a:extLst>
            </p:cNvPr>
            <p:cNvGrpSpPr/>
            <p:nvPr/>
          </p:nvGrpSpPr>
          <p:grpSpPr>
            <a:xfrm>
              <a:off x="2141211" y="2961574"/>
              <a:ext cx="4458905" cy="3166465"/>
              <a:chOff x="2141211" y="2961574"/>
              <a:chExt cx="4458905" cy="3166465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FD53FAF8-B308-4240-9FB3-8F7F9D7A45E3}"/>
                  </a:ext>
                </a:extLst>
              </p:cNvPr>
              <p:cNvGrpSpPr/>
              <p:nvPr/>
            </p:nvGrpSpPr>
            <p:grpSpPr>
              <a:xfrm>
                <a:off x="2141211" y="3646500"/>
                <a:ext cx="4458905" cy="2481539"/>
                <a:chOff x="2049404" y="3512503"/>
                <a:chExt cx="4458905" cy="2481539"/>
              </a:xfrm>
            </p:grpSpPr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FF045EDA-B6ED-488B-9B34-B1F649A301AC}"/>
                    </a:ext>
                  </a:extLst>
                </p:cNvPr>
                <p:cNvSpPr/>
                <p:nvPr/>
              </p:nvSpPr>
              <p:spPr>
                <a:xfrm>
                  <a:off x="2049404" y="3512503"/>
                  <a:ext cx="4458905" cy="248153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4C438F50-4C56-4314-BF94-5F24C15276C9}"/>
                    </a:ext>
                  </a:extLst>
                </p:cNvPr>
                <p:cNvSpPr/>
                <p:nvPr/>
              </p:nvSpPr>
              <p:spPr>
                <a:xfrm>
                  <a:off x="2049404" y="3764590"/>
                  <a:ext cx="4458905" cy="222945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2" name="Rectangle: Top Corners Rounded 22">
                <a:extLst>
                  <a:ext uri="{FF2B5EF4-FFF2-40B4-BE49-F238E27FC236}">
                    <a16:creationId xmlns:a16="http://schemas.microsoft.com/office/drawing/2014/main" id="{0001FB76-0EAD-4286-BD97-AF0DC83168BB}"/>
                  </a:ext>
                </a:extLst>
              </p:cNvPr>
              <p:cNvSpPr/>
              <p:nvPr/>
            </p:nvSpPr>
            <p:spPr>
              <a:xfrm>
                <a:off x="3302673" y="4426085"/>
                <a:ext cx="731071" cy="1692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E27AFA5E-1912-4DDD-B0DA-BAA421216497}"/>
                  </a:ext>
                </a:extLst>
              </p:cNvPr>
              <p:cNvSpPr/>
              <p:nvPr/>
            </p:nvSpPr>
            <p:spPr>
              <a:xfrm>
                <a:off x="3683564" y="4761245"/>
                <a:ext cx="350180" cy="13577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F8F5F381-4362-4A03-8A87-79601B6CFE0D}"/>
                  </a:ext>
                </a:extLst>
              </p:cNvPr>
              <p:cNvGrpSpPr/>
              <p:nvPr/>
            </p:nvGrpSpPr>
            <p:grpSpPr>
              <a:xfrm>
                <a:off x="2317238" y="3976797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0C04DFAB-39CF-4AAE-9A73-80C33DE014BD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: Top Corners Rounded 37">
                  <a:extLst>
                    <a:ext uri="{FF2B5EF4-FFF2-40B4-BE49-F238E27FC236}">
                      <a16:creationId xmlns:a16="http://schemas.microsoft.com/office/drawing/2014/main" id="{A22907B5-06D7-4C82-B869-86D378724B35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58500926-C538-448C-869E-FA6A3DE605D0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314504E4-C283-47CA-B3D4-207F96536C5A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26" name="Rectangle 225">
                    <a:extLst>
                      <a:ext uri="{FF2B5EF4-FFF2-40B4-BE49-F238E27FC236}">
                        <a16:creationId xmlns:a16="http://schemas.microsoft.com/office/drawing/2014/main" id="{8AB0408D-D4C4-454C-B8F2-E9F118AFFC49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" name="Rectangle 226">
                    <a:extLst>
                      <a:ext uri="{FF2B5EF4-FFF2-40B4-BE49-F238E27FC236}">
                        <a16:creationId xmlns:a16="http://schemas.microsoft.com/office/drawing/2014/main" id="{03BB7D80-D687-45E2-A0AD-CD258676F243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A681F27E-FB7A-43BD-9657-FF33B357CC4A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4F04EF89-F119-418E-9502-6E6C4DB48B2B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CF4CABE2-B720-4549-9A2B-7224510515DB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97EAC905-39CE-48AB-A123-FBFEA48A4FD1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FDC696A6-79A7-4F99-B2B3-11F7A927388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C1D56299-9F78-40BF-B5B4-460F3FBFB778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C15D8074-49C4-44FC-ADC3-4D1199E77017}"/>
                  </a:ext>
                </a:extLst>
              </p:cNvPr>
              <p:cNvGrpSpPr/>
              <p:nvPr/>
            </p:nvGrpSpPr>
            <p:grpSpPr>
              <a:xfrm>
                <a:off x="4179460" y="4432067"/>
                <a:ext cx="731071" cy="1692900"/>
                <a:chOff x="-772683" y="4329325"/>
                <a:chExt cx="731071" cy="1692900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214" name="Rectangle: Top Corners Rounded 49">
                  <a:extLst>
                    <a:ext uri="{FF2B5EF4-FFF2-40B4-BE49-F238E27FC236}">
                      <a16:creationId xmlns:a16="http://schemas.microsoft.com/office/drawing/2014/main" id="{3417F6F9-2232-4417-A3CE-A8902842D338}"/>
                    </a:ext>
                  </a:extLst>
                </p:cNvPr>
                <p:cNvSpPr/>
                <p:nvPr/>
              </p:nvSpPr>
              <p:spPr>
                <a:xfrm>
                  <a:off x="-772683" y="4329325"/>
                  <a:ext cx="731071" cy="16929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8D5D8493-B06A-4675-9AE3-02868F7B8608}"/>
                    </a:ext>
                  </a:extLst>
                </p:cNvPr>
                <p:cNvSpPr/>
                <p:nvPr/>
              </p:nvSpPr>
              <p:spPr>
                <a:xfrm>
                  <a:off x="-391792" y="4664485"/>
                  <a:ext cx="350180" cy="135774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591A0489-8E26-45DB-AB7A-B154FEB6088E}"/>
                  </a:ext>
                </a:extLst>
              </p:cNvPr>
              <p:cNvGrpSpPr/>
              <p:nvPr/>
            </p:nvGrpSpPr>
            <p:grpSpPr>
              <a:xfrm>
                <a:off x="2832087" y="3984940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CFF826C3-57F3-42CB-B1A6-1EB0F64C59BE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Top Corners Rounded 61">
                  <a:extLst>
                    <a:ext uri="{FF2B5EF4-FFF2-40B4-BE49-F238E27FC236}">
                      <a16:creationId xmlns:a16="http://schemas.microsoft.com/office/drawing/2014/main" id="{7296A5A2-30FA-4239-BACC-FC7269FA230D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22BBD6CB-41EF-4319-8AA4-CA32F0346FDA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7CBE8FA0-6833-47B3-BEB4-38666437B706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23B33C8E-8654-4391-9B4B-2CA33FC583F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5756166A-894A-46B9-AF2C-E35F695F3A5D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C5038AFB-701F-4CD5-8221-FA01FDD7807E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10" name="Rectangle 209">
                    <a:extLst>
                      <a:ext uri="{FF2B5EF4-FFF2-40B4-BE49-F238E27FC236}">
                        <a16:creationId xmlns:a16="http://schemas.microsoft.com/office/drawing/2014/main" id="{BB236598-BB72-4D82-BF8D-1E561FCCC32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9E75767E-E9C8-465A-9B7C-1E72E92E701A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7" name="Group 206">
                  <a:extLst>
                    <a:ext uri="{FF2B5EF4-FFF2-40B4-BE49-F238E27FC236}">
                      <a16:creationId xmlns:a16="http://schemas.microsoft.com/office/drawing/2014/main" id="{E1FFBA42-FFB5-433A-8D51-CBE83B53A2A7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F89FE8A2-17FB-4498-BC70-2146A5A4D96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Rectangle 208">
                    <a:extLst>
                      <a:ext uri="{FF2B5EF4-FFF2-40B4-BE49-F238E27FC236}">
                        <a16:creationId xmlns:a16="http://schemas.microsoft.com/office/drawing/2014/main" id="{F79E8F3A-8447-4F5A-B437-F4680F998D34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FE022151-9515-4C1D-B5B3-7BA47E677A40}"/>
                  </a:ext>
                </a:extLst>
              </p:cNvPr>
              <p:cNvGrpSpPr/>
              <p:nvPr/>
            </p:nvGrpSpPr>
            <p:grpSpPr>
              <a:xfrm>
                <a:off x="5129772" y="5474338"/>
                <a:ext cx="1280708" cy="653701"/>
                <a:chOff x="3816127" y="5359816"/>
                <a:chExt cx="615608" cy="653701"/>
              </a:xfrm>
            </p:grpSpPr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A2E4D615-5A18-4D4F-94AC-CFF284352BDE}"/>
                    </a:ext>
                  </a:extLst>
                </p:cNvPr>
                <p:cNvSpPr/>
                <p:nvPr/>
              </p:nvSpPr>
              <p:spPr>
                <a:xfrm>
                  <a:off x="3816127" y="5359816"/>
                  <a:ext cx="615608" cy="6537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B3990DDF-D64B-48B3-9D6E-F15AC5BE3FA7}"/>
                    </a:ext>
                  </a:extLst>
                </p:cNvPr>
                <p:cNvSpPr/>
                <p:nvPr/>
              </p:nvSpPr>
              <p:spPr>
                <a:xfrm>
                  <a:off x="3816127" y="5447761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87C8FBC6-7050-4451-B428-35A3CE490151}"/>
                    </a:ext>
                  </a:extLst>
                </p:cNvPr>
                <p:cNvSpPr/>
                <p:nvPr/>
              </p:nvSpPr>
              <p:spPr>
                <a:xfrm>
                  <a:off x="3816127" y="5582058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DC7B29AA-1B12-45FF-9916-9CC089A3ECA2}"/>
                    </a:ext>
                  </a:extLst>
                </p:cNvPr>
                <p:cNvSpPr/>
                <p:nvPr/>
              </p:nvSpPr>
              <p:spPr>
                <a:xfrm>
                  <a:off x="3816127" y="5716355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BB40B5C3-6568-4D60-8AA4-2DFB44D64348}"/>
                    </a:ext>
                  </a:extLst>
                </p:cNvPr>
                <p:cNvSpPr/>
                <p:nvPr/>
              </p:nvSpPr>
              <p:spPr>
                <a:xfrm>
                  <a:off x="3816127" y="5850652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8" name="Right Triangle 177">
                <a:extLst>
                  <a:ext uri="{FF2B5EF4-FFF2-40B4-BE49-F238E27FC236}">
                    <a16:creationId xmlns:a16="http://schemas.microsoft.com/office/drawing/2014/main" id="{F6AAD42F-BC09-4846-96B2-43D4E155B9E6}"/>
                  </a:ext>
                </a:extLst>
              </p:cNvPr>
              <p:cNvSpPr/>
              <p:nvPr/>
            </p:nvSpPr>
            <p:spPr>
              <a:xfrm flipH="1">
                <a:off x="2141211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ight Triangle 178">
                <a:extLst>
                  <a:ext uri="{FF2B5EF4-FFF2-40B4-BE49-F238E27FC236}">
                    <a16:creationId xmlns:a16="http://schemas.microsoft.com/office/drawing/2014/main" id="{D28B6312-3D25-44F8-A482-E2527283D5BD}"/>
                  </a:ext>
                </a:extLst>
              </p:cNvPr>
              <p:cNvSpPr/>
              <p:nvPr/>
            </p:nvSpPr>
            <p:spPr>
              <a:xfrm flipH="1">
                <a:off x="3242357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ight Triangle 179">
                <a:extLst>
                  <a:ext uri="{FF2B5EF4-FFF2-40B4-BE49-F238E27FC236}">
                    <a16:creationId xmlns:a16="http://schemas.microsoft.com/office/drawing/2014/main" id="{F844C7AB-2AE9-4BC3-B0F9-72882D58A80F}"/>
                  </a:ext>
                </a:extLst>
              </p:cNvPr>
              <p:cNvSpPr/>
              <p:nvPr/>
            </p:nvSpPr>
            <p:spPr>
              <a:xfrm flipH="1">
                <a:off x="4343503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ight Triangle 180">
                <a:extLst>
                  <a:ext uri="{FF2B5EF4-FFF2-40B4-BE49-F238E27FC236}">
                    <a16:creationId xmlns:a16="http://schemas.microsoft.com/office/drawing/2014/main" id="{AFE1FEE4-70A9-4358-8DA5-A324AB982409}"/>
                  </a:ext>
                </a:extLst>
              </p:cNvPr>
              <p:cNvSpPr/>
              <p:nvPr/>
            </p:nvSpPr>
            <p:spPr>
              <a:xfrm flipH="1">
                <a:off x="5444650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C448E1C8-B848-4412-B7EB-588471ACD4B5}"/>
                  </a:ext>
                </a:extLst>
              </p:cNvPr>
              <p:cNvGrpSpPr/>
              <p:nvPr/>
            </p:nvGrpSpPr>
            <p:grpSpPr>
              <a:xfrm>
                <a:off x="3335329" y="4135174"/>
                <a:ext cx="3018505" cy="743102"/>
                <a:chOff x="3247777" y="4135174"/>
                <a:chExt cx="3018505" cy="743102"/>
              </a:xfrm>
            </p:grpSpPr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865FF347-06B0-4F31-A689-1871DB4A9647}"/>
                    </a:ext>
                  </a:extLst>
                </p:cNvPr>
                <p:cNvSpPr/>
                <p:nvPr/>
              </p:nvSpPr>
              <p:spPr>
                <a:xfrm>
                  <a:off x="5243508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9EC314E0-F988-4B53-A6F4-CA4414EE2CAF}"/>
                    </a:ext>
                  </a:extLst>
                </p:cNvPr>
                <p:cNvSpPr/>
                <p:nvPr/>
              </p:nvSpPr>
              <p:spPr>
                <a:xfrm>
                  <a:off x="5647082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92CEA8E0-4A47-4733-AF45-1177FF714019}"/>
                    </a:ext>
                  </a:extLst>
                </p:cNvPr>
                <p:cNvSpPr/>
                <p:nvPr/>
              </p:nvSpPr>
              <p:spPr>
                <a:xfrm>
                  <a:off x="6050656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86BD7C4B-E118-4AF5-8BDF-B81584DF2E74}"/>
                    </a:ext>
                  </a:extLst>
                </p:cNvPr>
                <p:cNvSpPr/>
                <p:nvPr/>
              </p:nvSpPr>
              <p:spPr>
                <a:xfrm>
                  <a:off x="5243508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BFB303F1-FF44-4156-A865-AD42CE51AAF0}"/>
                    </a:ext>
                  </a:extLst>
                </p:cNvPr>
                <p:cNvSpPr/>
                <p:nvPr/>
              </p:nvSpPr>
              <p:spPr>
                <a:xfrm>
                  <a:off x="5647082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63AE919A-2F04-43E2-9F84-926D6E49390D}"/>
                    </a:ext>
                  </a:extLst>
                </p:cNvPr>
                <p:cNvSpPr/>
                <p:nvPr/>
              </p:nvSpPr>
              <p:spPr>
                <a:xfrm>
                  <a:off x="6050656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D9C74E64-6B74-489E-8999-C6FDD36DB7E6}"/>
                    </a:ext>
                  </a:extLst>
                </p:cNvPr>
                <p:cNvSpPr/>
                <p:nvPr/>
              </p:nvSpPr>
              <p:spPr>
                <a:xfrm>
                  <a:off x="5243508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D2A1C8FA-661D-4D98-8E95-6B5B343411A5}"/>
                    </a:ext>
                  </a:extLst>
                </p:cNvPr>
                <p:cNvSpPr/>
                <p:nvPr/>
              </p:nvSpPr>
              <p:spPr>
                <a:xfrm>
                  <a:off x="5647082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3EB7F234-5503-40E6-B8BC-686597302768}"/>
                    </a:ext>
                  </a:extLst>
                </p:cNvPr>
                <p:cNvSpPr/>
                <p:nvPr/>
              </p:nvSpPr>
              <p:spPr>
                <a:xfrm>
                  <a:off x="6050656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4920FC0F-C3DE-4A71-B994-2654C57EB565}"/>
                    </a:ext>
                  </a:extLst>
                </p:cNvPr>
                <p:cNvSpPr/>
                <p:nvPr/>
              </p:nvSpPr>
              <p:spPr>
                <a:xfrm>
                  <a:off x="400427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87DE915D-84C8-457C-9F7B-75849600D871}"/>
                    </a:ext>
                  </a:extLst>
                </p:cNvPr>
                <p:cNvSpPr/>
                <p:nvPr/>
              </p:nvSpPr>
              <p:spPr>
                <a:xfrm>
                  <a:off x="4407845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B2B27B84-C423-42E1-B763-F02F3DE27395}"/>
                    </a:ext>
                  </a:extLst>
                </p:cNvPr>
                <p:cNvSpPr/>
                <p:nvPr/>
              </p:nvSpPr>
              <p:spPr>
                <a:xfrm>
                  <a:off x="4811419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C5B8BAB5-6C2D-494C-9467-C86928C65884}"/>
                    </a:ext>
                  </a:extLst>
                </p:cNvPr>
                <p:cNvSpPr/>
                <p:nvPr/>
              </p:nvSpPr>
              <p:spPr>
                <a:xfrm>
                  <a:off x="3247777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735E7E6B-4EED-43E6-A896-CB111DA5F603}"/>
                    </a:ext>
                  </a:extLst>
                </p:cNvPr>
                <p:cNvSpPr/>
                <p:nvPr/>
              </p:nvSpPr>
              <p:spPr>
                <a:xfrm>
                  <a:off x="365135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98761F0-4AB2-45B6-AC9D-EC15BFF5AD95}"/>
                </a:ext>
              </a:extLst>
            </p:cNvPr>
            <p:cNvGrpSpPr/>
            <p:nvPr/>
          </p:nvGrpSpPr>
          <p:grpSpPr>
            <a:xfrm>
              <a:off x="6598051" y="1548026"/>
              <a:ext cx="4754685" cy="4580013"/>
              <a:chOff x="7976627" y="1166736"/>
              <a:chExt cx="4754685" cy="4580013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F280D741-F8A4-4CC8-A52E-E6F7727E1FC8}"/>
                  </a:ext>
                </a:extLst>
              </p:cNvPr>
              <p:cNvGrpSpPr/>
              <p:nvPr/>
            </p:nvGrpSpPr>
            <p:grpSpPr>
              <a:xfrm>
                <a:off x="7976627" y="1574644"/>
                <a:ext cx="1097280" cy="4172105"/>
                <a:chOff x="6599258" y="1944858"/>
                <a:chExt cx="1097280" cy="4172105"/>
              </a:xfrm>
            </p:grpSpPr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8C023E87-BA12-4024-ACB1-D88153D50137}"/>
                    </a:ext>
                  </a:extLst>
                </p:cNvPr>
                <p:cNvSpPr/>
                <p:nvPr/>
              </p:nvSpPr>
              <p:spPr>
                <a:xfrm>
                  <a:off x="6599259" y="3642459"/>
                  <a:ext cx="1097279" cy="247099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12885B0D-53B1-4DD0-A784-5ADB367BB329}"/>
                    </a:ext>
                  </a:extLst>
                </p:cNvPr>
                <p:cNvSpPr/>
                <p:nvPr/>
              </p:nvSpPr>
              <p:spPr>
                <a:xfrm>
                  <a:off x="7147898" y="3640420"/>
                  <a:ext cx="548640" cy="24730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040371D2-0BFD-40C0-B201-5F44466EC501}"/>
                    </a:ext>
                  </a:extLst>
                </p:cNvPr>
                <p:cNvGrpSpPr/>
                <p:nvPr/>
              </p:nvGrpSpPr>
              <p:grpSpPr>
                <a:xfrm>
                  <a:off x="6801135" y="1944858"/>
                  <a:ext cx="640082" cy="1722534"/>
                  <a:chOff x="6913575" y="1813492"/>
                  <a:chExt cx="405185" cy="2497948"/>
                </a:xfrm>
              </p:grpSpPr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E1CCA6E7-E886-4234-B5AC-6580B37B1CAA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6" y="2297867"/>
                    <a:ext cx="405184" cy="2013573"/>
                    <a:chOff x="2507828" y="1738469"/>
                    <a:chExt cx="405184" cy="214763"/>
                  </a:xfrm>
                </p:grpSpPr>
                <p:sp>
                  <p:nvSpPr>
                    <p:cNvPr id="169" name="Rectangle 168">
                      <a:extLst>
                        <a:ext uri="{FF2B5EF4-FFF2-40B4-BE49-F238E27FC236}">
                          <a16:creationId xmlns:a16="http://schemas.microsoft.com/office/drawing/2014/main" id="{2DBF033D-92B5-4411-87A0-BFAF3BCD7A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38470"/>
                      <a:ext cx="405184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" name="Rectangle 169">
                      <a:extLst>
                        <a:ext uri="{FF2B5EF4-FFF2-40B4-BE49-F238E27FC236}">
                          <a16:creationId xmlns:a16="http://schemas.microsoft.com/office/drawing/2014/main" id="{93D4CBD2-1E1B-471B-9E29-AB2A26363F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20" y="1738469"/>
                      <a:ext cx="202592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6" name="Group 165">
                    <a:extLst>
                      <a:ext uri="{FF2B5EF4-FFF2-40B4-BE49-F238E27FC236}">
                        <a16:creationId xmlns:a16="http://schemas.microsoft.com/office/drawing/2014/main" id="{77EC788F-8AC7-4652-A886-BECACD383140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5" y="1813492"/>
                    <a:ext cx="405184" cy="529407"/>
                    <a:chOff x="2507827" y="1488604"/>
                    <a:chExt cx="405184" cy="348318"/>
                  </a:xfrm>
                </p:grpSpPr>
                <p:sp>
                  <p:nvSpPr>
                    <p:cNvPr id="167" name="Rectangle 166">
                      <a:extLst>
                        <a:ext uri="{FF2B5EF4-FFF2-40B4-BE49-F238E27FC236}">
                          <a16:creationId xmlns:a16="http://schemas.microsoft.com/office/drawing/2014/main" id="{E01B7758-99EF-4B51-A227-9D9117A31C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7" y="1488604"/>
                      <a:ext cx="405184" cy="34831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" name="Rectangle 167">
                      <a:extLst>
                        <a:ext uri="{FF2B5EF4-FFF2-40B4-BE49-F238E27FC236}">
                          <a16:creationId xmlns:a16="http://schemas.microsoft.com/office/drawing/2014/main" id="{57BEF482-8A0E-4857-A322-A91BD3D49A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17" y="1488604"/>
                      <a:ext cx="202592" cy="348318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1A9000A3-0C15-4CA9-9982-2A47D37048A7}"/>
                    </a:ext>
                  </a:extLst>
                </p:cNvPr>
                <p:cNvSpPr/>
                <p:nvPr/>
              </p:nvSpPr>
              <p:spPr>
                <a:xfrm>
                  <a:off x="6750212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6A1EF7D7-7B37-42FF-90ED-6C508F4B94B9}"/>
                    </a:ext>
                  </a:extLst>
                </p:cNvPr>
                <p:cNvSpPr/>
                <p:nvPr/>
              </p:nvSpPr>
              <p:spPr>
                <a:xfrm>
                  <a:off x="7318193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C9641A00-639A-4AFC-99E8-5745C3094124}"/>
                    </a:ext>
                  </a:extLst>
                </p:cNvPr>
                <p:cNvSpPr/>
                <p:nvPr/>
              </p:nvSpPr>
              <p:spPr>
                <a:xfrm>
                  <a:off x="6599258" y="3640999"/>
                  <a:ext cx="1097280" cy="2493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84271F13-EA74-4B15-A528-33A8AF94FA57}"/>
                    </a:ext>
                  </a:extLst>
                </p:cNvPr>
                <p:cNvSpPr/>
                <p:nvPr/>
              </p:nvSpPr>
              <p:spPr>
                <a:xfrm>
                  <a:off x="7147898" y="3637245"/>
                  <a:ext cx="548640" cy="2623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7B4E112F-1303-4728-8ABD-75A732C6BD0D}"/>
                  </a:ext>
                </a:extLst>
              </p:cNvPr>
              <p:cNvGrpSpPr/>
              <p:nvPr/>
            </p:nvGrpSpPr>
            <p:grpSpPr>
              <a:xfrm>
                <a:off x="9073712" y="3504421"/>
                <a:ext cx="3657600" cy="2238823"/>
                <a:chOff x="9073712" y="3504421"/>
                <a:chExt cx="3657600" cy="2238823"/>
              </a:xfrm>
            </p:grpSpPr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08D68088-0566-497A-8510-9653F7317ADD}"/>
                    </a:ext>
                  </a:extLst>
                </p:cNvPr>
                <p:cNvSpPr/>
                <p:nvPr/>
              </p:nvSpPr>
              <p:spPr>
                <a:xfrm>
                  <a:off x="9073712" y="3504421"/>
                  <a:ext cx="3657600" cy="223882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07BF206A-F3A0-43B3-97C5-32B3DB5727F6}"/>
                    </a:ext>
                  </a:extLst>
                </p:cNvPr>
                <p:cNvSpPr/>
                <p:nvPr/>
              </p:nvSpPr>
              <p:spPr>
                <a:xfrm>
                  <a:off x="9073712" y="3770741"/>
                  <a:ext cx="3657600" cy="196510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D094BC32-1098-4556-BAB8-EE6866CBE4DE}"/>
                    </a:ext>
                  </a:extLst>
                </p:cNvPr>
                <p:cNvSpPr/>
                <p:nvPr/>
              </p:nvSpPr>
              <p:spPr>
                <a:xfrm>
                  <a:off x="9073712" y="4530263"/>
                  <a:ext cx="3657600" cy="120558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D7B481F5-98A7-4730-A306-FECB57FEB8AB}"/>
                    </a:ext>
                  </a:extLst>
                </p:cNvPr>
                <p:cNvGrpSpPr/>
                <p:nvPr/>
              </p:nvGrpSpPr>
              <p:grpSpPr>
                <a:xfrm>
                  <a:off x="10819673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791EED41-A6E5-4A05-89AD-5BA90F1B025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24975DAE-39A6-4212-AECF-E60C18E684D9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D14560D1-1720-40EE-9F45-53ABEEFC9A03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29465686-2A9C-4985-A5C3-A4CEA58A2FE9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F202DCBB-5CAF-4929-A0CC-58400B3215AE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D92E497C-0945-49BB-89B9-35E6467AA490}"/>
                    </a:ext>
                  </a:extLst>
                </p:cNvPr>
                <p:cNvGrpSpPr/>
                <p:nvPr/>
              </p:nvGrpSpPr>
              <p:grpSpPr>
                <a:xfrm>
                  <a:off x="11733059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CC67E56D-6836-4DAF-93BB-46B19A85D080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742B6FB2-74C5-41B1-B417-F0C4BADC3736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232F93D4-7027-4749-BCA6-335FDCCF279F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59C69393-EDDE-48A4-98F3-206E55446A7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8431C81F-5345-4EBC-9E29-00FB94DCAF5E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F13B038D-2198-4477-B36C-E04442BCAE46}"/>
                    </a:ext>
                  </a:extLst>
                </p:cNvPr>
                <p:cNvGrpSpPr/>
                <p:nvPr/>
              </p:nvGrpSpPr>
              <p:grpSpPr>
                <a:xfrm>
                  <a:off x="9420733" y="4325657"/>
                  <a:ext cx="3057417" cy="144298"/>
                  <a:chOff x="9420733" y="4325657"/>
                  <a:chExt cx="3057417" cy="144298"/>
                </a:xfrm>
              </p:grpSpPr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0EDA0B2F-58BA-45B9-AAC2-CC3743BD6751}"/>
                      </a:ext>
                    </a:extLst>
                  </p:cNvPr>
                  <p:cNvSpPr/>
                  <p:nvPr/>
                </p:nvSpPr>
                <p:spPr>
                  <a:xfrm>
                    <a:off x="11455376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B115F12C-D8C4-4B7B-A153-B362D52BF01B}"/>
                      </a:ext>
                    </a:extLst>
                  </p:cNvPr>
                  <p:cNvSpPr/>
                  <p:nvPr/>
                </p:nvSpPr>
                <p:spPr>
                  <a:xfrm>
                    <a:off x="11858950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27BE9A3F-9F9C-4A14-B81E-10AC54192A93}"/>
                      </a:ext>
                    </a:extLst>
                  </p:cNvPr>
                  <p:cNvSpPr/>
                  <p:nvPr/>
                </p:nvSpPr>
                <p:spPr>
                  <a:xfrm>
                    <a:off x="12262524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6218BEA6-C9E8-44F5-A8A6-9A884E1C4FBA}"/>
                      </a:ext>
                    </a:extLst>
                  </p:cNvPr>
                  <p:cNvSpPr/>
                  <p:nvPr/>
                </p:nvSpPr>
                <p:spPr>
                  <a:xfrm>
                    <a:off x="10227881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4FCBF8DB-3C9D-4488-86D8-3BA868F7CACB}"/>
                      </a:ext>
                    </a:extLst>
                  </p:cNvPr>
                  <p:cNvSpPr/>
                  <p:nvPr/>
                </p:nvSpPr>
                <p:spPr>
                  <a:xfrm>
                    <a:off x="1061971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357A9DF9-6CDD-4573-A004-FAA65B2C0875}"/>
                      </a:ext>
                    </a:extLst>
                  </p:cNvPr>
                  <p:cNvSpPr/>
                  <p:nvPr/>
                </p:nvSpPr>
                <p:spPr>
                  <a:xfrm>
                    <a:off x="1102328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135E2598-F95D-4896-8191-DB38A4ACCF0A}"/>
                      </a:ext>
                    </a:extLst>
                  </p:cNvPr>
                  <p:cNvSpPr/>
                  <p:nvPr/>
                </p:nvSpPr>
                <p:spPr>
                  <a:xfrm>
                    <a:off x="942073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534A58D2-ABB0-4FAA-B522-E6F8DCADA8F7}"/>
                      </a:ext>
                    </a:extLst>
                  </p:cNvPr>
                  <p:cNvSpPr/>
                  <p:nvPr/>
                </p:nvSpPr>
                <p:spPr>
                  <a:xfrm>
                    <a:off x="982430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3607B5BD-BE53-4131-A51F-740331F0AF51}"/>
                    </a:ext>
                  </a:extLst>
                </p:cNvPr>
                <p:cNvGrpSpPr/>
                <p:nvPr/>
              </p:nvGrpSpPr>
              <p:grpSpPr>
                <a:xfrm>
                  <a:off x="9420733" y="4686474"/>
                  <a:ext cx="1022774" cy="743102"/>
                  <a:chOff x="5243508" y="4135174"/>
                  <a:chExt cx="1022774" cy="743102"/>
                </a:xfrm>
              </p:grpSpPr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7FF3633C-B1DF-47A4-B815-AA068809B8CB}"/>
                      </a:ext>
                    </a:extLst>
                  </p:cNvPr>
                  <p:cNvSpPr/>
                  <p:nvPr/>
                </p:nvSpPr>
                <p:spPr>
                  <a:xfrm>
                    <a:off x="5243508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12E3DF7E-6305-494D-8837-B030EB2B69B7}"/>
                      </a:ext>
                    </a:extLst>
                  </p:cNvPr>
                  <p:cNvSpPr/>
                  <p:nvPr/>
                </p:nvSpPr>
                <p:spPr>
                  <a:xfrm>
                    <a:off x="5647082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7EC7CD81-6C97-47D6-AD92-4611761D8759}"/>
                      </a:ext>
                    </a:extLst>
                  </p:cNvPr>
                  <p:cNvSpPr/>
                  <p:nvPr/>
                </p:nvSpPr>
                <p:spPr>
                  <a:xfrm>
                    <a:off x="6050656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A9A4822E-0F46-4C91-8877-31979C80BEEB}"/>
                      </a:ext>
                    </a:extLst>
                  </p:cNvPr>
                  <p:cNvSpPr/>
                  <p:nvPr/>
                </p:nvSpPr>
                <p:spPr>
                  <a:xfrm>
                    <a:off x="5243508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C19A5DC7-425E-438B-983E-7FAC7B08BC9C}"/>
                      </a:ext>
                    </a:extLst>
                  </p:cNvPr>
                  <p:cNvSpPr/>
                  <p:nvPr/>
                </p:nvSpPr>
                <p:spPr>
                  <a:xfrm>
                    <a:off x="5647082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BF14CEA9-6DFC-42CE-B5F2-B32DECB69702}"/>
                      </a:ext>
                    </a:extLst>
                  </p:cNvPr>
                  <p:cNvSpPr/>
                  <p:nvPr/>
                </p:nvSpPr>
                <p:spPr>
                  <a:xfrm>
                    <a:off x="6050656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B6FF204D-6189-4682-BF21-AFDEF202C39D}"/>
                      </a:ext>
                    </a:extLst>
                  </p:cNvPr>
                  <p:cNvSpPr/>
                  <p:nvPr/>
                </p:nvSpPr>
                <p:spPr>
                  <a:xfrm>
                    <a:off x="5243508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984ACE23-E347-4DE0-99CC-27E0B4977CC6}"/>
                      </a:ext>
                    </a:extLst>
                  </p:cNvPr>
                  <p:cNvSpPr/>
                  <p:nvPr/>
                </p:nvSpPr>
                <p:spPr>
                  <a:xfrm>
                    <a:off x="5647082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07B3192C-86CC-4710-8E60-4A4C30EC07CF}"/>
                      </a:ext>
                    </a:extLst>
                  </p:cNvPr>
                  <p:cNvSpPr/>
                  <p:nvPr/>
                </p:nvSpPr>
                <p:spPr>
                  <a:xfrm>
                    <a:off x="6050656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FB20BA15-9792-4987-8CC2-39D508F3B049}"/>
                  </a:ext>
                </a:extLst>
              </p:cNvPr>
              <p:cNvGrpSpPr/>
              <p:nvPr/>
            </p:nvGrpSpPr>
            <p:grpSpPr>
              <a:xfrm>
                <a:off x="9277830" y="1166736"/>
                <a:ext cx="2250191" cy="2344826"/>
                <a:chOff x="9277830" y="1166736"/>
                <a:chExt cx="2250191" cy="2344826"/>
              </a:xfrm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2CC83371-F091-45EE-A3B1-EBA0EF38BE98}"/>
                    </a:ext>
                  </a:extLst>
                </p:cNvPr>
                <p:cNvGrpSpPr/>
                <p:nvPr/>
              </p:nvGrpSpPr>
              <p:grpSpPr>
                <a:xfrm>
                  <a:off x="9830401" y="2180121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22" name="Rectangle: Top Corners Rounded 102">
                    <a:extLst>
                      <a:ext uri="{FF2B5EF4-FFF2-40B4-BE49-F238E27FC236}">
                        <a16:creationId xmlns:a16="http://schemas.microsoft.com/office/drawing/2014/main" id="{2CF541BC-4BBA-4F8B-9050-85DA54473FC6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D9B42C11-9812-496C-888E-0C33CF43B45F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9EC7C0D0-A905-4EFE-B985-6BAAC9411A0C}"/>
                    </a:ext>
                  </a:extLst>
                </p:cNvPr>
                <p:cNvGrpSpPr/>
                <p:nvPr/>
              </p:nvGrpSpPr>
              <p:grpSpPr>
                <a:xfrm>
                  <a:off x="10796950" y="2179890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20" name="Rectangle: Top Corners Rounded 105">
                    <a:extLst>
                      <a:ext uri="{FF2B5EF4-FFF2-40B4-BE49-F238E27FC236}">
                        <a16:creationId xmlns:a16="http://schemas.microsoft.com/office/drawing/2014/main" id="{70689C2F-CC75-4D95-80FB-131F0962E0E5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FB112AF7-FA0A-4A21-92F4-CF01F3730244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44BC80F2-C8BF-4F48-88B4-158824A7D5C4}"/>
                    </a:ext>
                  </a:extLst>
                </p:cNvPr>
                <p:cNvGrpSpPr/>
                <p:nvPr/>
              </p:nvGrpSpPr>
              <p:grpSpPr>
                <a:xfrm>
                  <a:off x="9277830" y="1166736"/>
                  <a:ext cx="424922" cy="2344826"/>
                  <a:chOff x="9277830" y="1166736"/>
                  <a:chExt cx="424922" cy="2344826"/>
                </a:xfrm>
              </p:grpSpPr>
              <p:grpSp>
                <p:nvGrpSpPr>
                  <p:cNvPr id="114" name="Group 113">
                    <a:extLst>
                      <a:ext uri="{FF2B5EF4-FFF2-40B4-BE49-F238E27FC236}">
                        <a16:creationId xmlns:a16="http://schemas.microsoft.com/office/drawing/2014/main" id="{D3AFB1C2-BE00-468E-B71C-132F08E9FE95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497989"/>
                    <a:ext cx="424922" cy="2013573"/>
                    <a:chOff x="2507828" y="1767064"/>
                    <a:chExt cx="424922" cy="214763"/>
                  </a:xfrm>
                </p:grpSpPr>
                <p:sp>
                  <p:nvSpPr>
                    <p:cNvPr id="118" name="Rectangle 117">
                      <a:extLst>
                        <a:ext uri="{FF2B5EF4-FFF2-40B4-BE49-F238E27FC236}">
                          <a16:creationId xmlns:a16="http://schemas.microsoft.com/office/drawing/2014/main" id="{4FB83682-26CF-4E3A-B520-F7CF4DB701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74239D85-0E3B-4BB4-AA07-A4C89294E6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5" name="Group 114">
                    <a:extLst>
                      <a:ext uri="{FF2B5EF4-FFF2-40B4-BE49-F238E27FC236}">
                        <a16:creationId xmlns:a16="http://schemas.microsoft.com/office/drawing/2014/main" id="{4FE7488E-9C8F-4267-B617-54D23C01C796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407911"/>
                    <a:chOff x="2507828" y="1767064"/>
                    <a:chExt cx="424922" cy="268381"/>
                  </a:xfrm>
                </p:grpSpPr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2BFEF7EF-E5B1-401C-9AF0-220B3D403E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68379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" name="Rectangle 116">
                      <a:extLst>
                        <a:ext uri="{FF2B5EF4-FFF2-40B4-BE49-F238E27FC236}">
                          <a16:creationId xmlns:a16="http://schemas.microsoft.com/office/drawing/2014/main" id="{DA22388E-FC09-494A-A097-D546DB28C4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6838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7F66D047-C227-4FDA-960C-D01DF395F2B5}"/>
                    </a:ext>
                  </a:extLst>
                </p:cNvPr>
                <p:cNvSpPr/>
                <p:nvPr/>
              </p:nvSpPr>
              <p:spPr>
                <a:xfrm>
                  <a:off x="9702752" y="1757176"/>
                  <a:ext cx="1475089" cy="1371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3919CB45-1513-4230-B418-83C575FE54B9}"/>
                    </a:ext>
                  </a:extLst>
                </p:cNvPr>
                <p:cNvSpPr/>
                <p:nvPr/>
              </p:nvSpPr>
              <p:spPr>
                <a:xfrm>
                  <a:off x="10166773" y="1780779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87594E32-7775-49E3-8999-64EAD776181A}"/>
                    </a:ext>
                  </a:extLst>
                </p:cNvPr>
                <p:cNvSpPr/>
                <p:nvPr/>
              </p:nvSpPr>
              <p:spPr>
                <a:xfrm>
                  <a:off x="11137203" y="1756226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32" name="Content Placeholder 12"/>
          <p:cNvSpPr txBox="1">
            <a:spLocks/>
          </p:cNvSpPr>
          <p:nvPr/>
        </p:nvSpPr>
        <p:spPr>
          <a:xfrm>
            <a:off x="1563650" y="782031"/>
            <a:ext cx="7560840" cy="6156586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id-ID" altLang="ko-KR" sz="1600" b="1" dirty="0">
                <a:latin typeface="Arial" pitchFamily="34" charset="0"/>
                <a:cs typeface="Arial" pitchFamily="34" charset="0"/>
              </a:rPr>
              <a:t>Kelengkapan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Dokumen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altLang="ko-KR" sz="1600" b="1" dirty="0">
                <a:latin typeface="Arial" pitchFamily="34" charset="0"/>
                <a:cs typeface="Arial" pitchFamily="34" charset="0"/>
              </a:rPr>
              <a:t>Perencanaan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Kawasan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Industri</a:t>
            </a:r>
            <a:r>
              <a:rPr lang="id-ID" altLang="ko-KR" sz="1600" b="1" dirty="0">
                <a:latin typeface="Arial" pitchFamily="34" charset="0"/>
                <a:cs typeface="Arial" pitchFamily="34" charset="0"/>
              </a:rPr>
              <a:t> belum dipenuhi (Masterplant, FS, AMDAL Kawasan, RDTR, Zonasi, DED)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d-ID" altLang="ko-KR" sz="1600" b="1" dirty="0">
                <a:latin typeface="Arial" pitchFamily="34" charset="0"/>
                <a:cs typeface="Arial" pitchFamily="34" charset="0"/>
              </a:rPr>
              <a:t>Kesesuaian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Tata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id-ID" altLang="ko-KR" sz="1600" b="1" dirty="0">
                <a:latin typeface="Arial" pitchFamily="34" charset="0"/>
                <a:cs typeface="Arial" pitchFamily="34" charset="0"/>
              </a:rPr>
              <a:t> dan Lahan yang Clear &amp; Clean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d-ID" altLang="ko-KR" sz="1600" b="1" dirty="0">
                <a:latin typeface="Arial" pitchFamily="34" charset="0"/>
                <a:cs typeface="Arial" pitchFamily="34" charset="0"/>
              </a:rPr>
              <a:t>Legalitas/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Perizinan</a:t>
            </a:r>
            <a:r>
              <a:rPr lang="id-ID" altLang="ko-KR" sz="1600" b="1" dirty="0">
                <a:latin typeface="Arial" pitchFamily="34" charset="0"/>
                <a:cs typeface="Arial" pitchFamily="34" charset="0"/>
              </a:rPr>
              <a:t> Perusahaan Pengelola Kawasan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d-ID" altLang="ko-KR" sz="1600" b="1" dirty="0">
                <a:latin typeface="Arial" pitchFamily="34" charset="0"/>
                <a:cs typeface="Arial" pitchFamily="34" charset="0"/>
              </a:rPr>
              <a:t>Promosi in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v</a:t>
            </a:r>
            <a:r>
              <a:rPr lang="id-ID" altLang="ko-KR" sz="1600" b="1" dirty="0">
                <a:latin typeface="Arial" pitchFamily="34" charset="0"/>
                <a:cs typeface="Arial" pitchFamily="34" charset="0"/>
              </a:rPr>
              <a:t>estasi kurang efektif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mendatangkan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Investor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baru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altLang="ko-KR" sz="1600" b="1" dirty="0">
                <a:latin typeface="Arial" pitchFamily="34" charset="0"/>
                <a:cs typeface="Arial" pitchFamily="34" charset="0"/>
              </a:rPr>
              <a:t>Jaminan kenyamanan berusaha bagi Investor dalam Kawasan sebagai Objek Vital Nasional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d-ID" altLang="ko-KR" sz="1600" b="1" dirty="0">
                <a:latin typeface="Arial" pitchFamily="34" charset="0"/>
                <a:cs typeface="Arial" pitchFamily="34" charset="0"/>
              </a:rPr>
              <a:t>Belum tersedianya pelabuhan/dermaga dengan kapasitas sandar kapal 40.000 DWT. Hal ini terkait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kebijakan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pengerukan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alur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selat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Pulau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Laut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d-ID" altLang="ko-KR" sz="1600" b="1" dirty="0">
                <a:latin typeface="Arial" pitchFamily="34" charset="0"/>
                <a:cs typeface="Arial" pitchFamily="34" charset="0"/>
              </a:rPr>
              <a:t>Masalah Khusus :</a:t>
            </a:r>
          </a:p>
          <a:p>
            <a:pPr marL="704850" indent="-342900" algn="just">
              <a:buAutoNum type="alphaLcPeriod"/>
            </a:pPr>
            <a:r>
              <a:rPr lang="id-ID" altLang="ko-KR" sz="1600" b="1" dirty="0">
                <a:latin typeface="Arial" pitchFamily="34" charset="0"/>
                <a:cs typeface="Arial" pitchFamily="34" charset="0"/>
              </a:rPr>
              <a:t>KI Batulicin : 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515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persil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lahan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altLang="ko-KR" sz="1600" b="1" dirty="0">
                <a:latin typeface="Arial" pitchFamily="34" charset="0"/>
                <a:cs typeface="Arial" pitchFamily="34" charset="0"/>
              </a:rPr>
              <a:t>pada 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Blok I </a:t>
            </a:r>
            <a:r>
              <a:rPr lang="id-ID" altLang="ko-KR" sz="1600" b="1" dirty="0">
                <a:latin typeface="Arial" pitchFamily="34" charset="0"/>
                <a:cs typeface="Arial" pitchFamily="34" charset="0"/>
              </a:rPr>
              <a:t>masih “dikuasai” masy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arakat</a:t>
            </a:r>
            <a:r>
              <a:rPr lang="id-ID" altLang="ko-KR" sz="1600" b="1" dirty="0">
                <a:latin typeface="Arial" pitchFamily="34" charset="0"/>
                <a:cs typeface="Arial" pitchFamily="34" charset="0"/>
              </a:rPr>
              <a:t>. Tahun 2018 sudah dikaji Appraisal namun penyelesaian tali asih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belum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dibayar</a:t>
            </a:r>
            <a:r>
              <a:rPr lang="id-ID" altLang="ko-KR" sz="1600" b="1" dirty="0">
                <a:latin typeface="Arial" pitchFamily="34" charset="0"/>
                <a:cs typeface="Arial" pitchFamily="34" charset="0"/>
              </a:rPr>
              <a:t>. Selain itu, perubahan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kawasan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hutan</a:t>
            </a:r>
            <a:r>
              <a:rPr lang="id-ID" altLang="ko-KR" sz="1600" b="1" dirty="0">
                <a:latin typeface="Arial" pitchFamily="34" charset="0"/>
                <a:cs typeface="Arial" pitchFamily="34" charset="0"/>
              </a:rPr>
              <a:t> belum ditetapkan KemenLHK.</a:t>
            </a:r>
          </a:p>
          <a:p>
            <a:pPr marL="704850" indent="-342900" algn="just">
              <a:buAutoNum type="alphaLcPeriod"/>
            </a:pPr>
            <a:r>
              <a:rPr lang="id-ID" altLang="ko-KR" sz="1600" b="1" dirty="0">
                <a:latin typeface="Arial" pitchFamily="34" charset="0"/>
                <a:cs typeface="Arial" pitchFamily="34" charset="0"/>
              </a:rPr>
              <a:t>KI Jorong : 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PT. JPD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selaku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pengelola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KIJ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komitmen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penyelesaian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hak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lahan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.</a:t>
            </a:r>
            <a:endParaRPr lang="id-ID" altLang="ko-KR" sz="1600" b="1" dirty="0">
              <a:latin typeface="Arial" pitchFamily="34" charset="0"/>
              <a:cs typeface="Arial" pitchFamily="34" charset="0"/>
            </a:endParaRPr>
          </a:p>
          <a:p>
            <a:pPr marL="704850" indent="-342900" algn="just">
              <a:buAutoNum type="alphaLcPeriod"/>
            </a:pP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KEK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Mekar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Putih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Kotabaru</a:t>
            </a:r>
            <a:r>
              <a:rPr lang="id-ID" altLang="ko-KR" sz="1600" b="1" dirty="0">
                <a:latin typeface="Arial" pitchFamily="34" charset="0"/>
                <a:cs typeface="Arial" pitchFamily="34" charset="0"/>
              </a:rPr>
              <a:t> :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belum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ditetapkan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Dewan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KEK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Nasional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KEK.</a:t>
            </a:r>
            <a:endParaRPr lang="id-ID" altLang="ko-KR" sz="1600" b="1" dirty="0">
              <a:latin typeface="Arial" pitchFamily="34" charset="0"/>
              <a:cs typeface="Arial" pitchFamily="34" charset="0"/>
            </a:endParaRPr>
          </a:p>
          <a:p>
            <a:pPr marL="704850" indent="-342900" algn="just">
              <a:buAutoNum type="alphaLcPeriod"/>
            </a:pP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KIT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Mantuil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Banjarmasin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belum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Perusahaan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Kawasan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Industri</a:t>
            </a:r>
            <a:endParaRPr lang="id-ID" altLang="ko-KR" sz="1600" b="1" dirty="0">
              <a:latin typeface="Arial" pitchFamily="34" charset="0"/>
              <a:cs typeface="Arial" pitchFamily="34" charset="0"/>
            </a:endParaRPr>
          </a:p>
          <a:p>
            <a:pPr marL="704850" indent="-342900" algn="just">
              <a:buAutoNum type="alphaLcPeriod"/>
            </a:pP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KPI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Seradang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Tabalong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belum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 Perusahaan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Kawasan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Industri</a:t>
            </a:r>
            <a:endParaRPr lang="id-ID" altLang="ko-KR" sz="1600" b="1" dirty="0">
              <a:latin typeface="Arial" pitchFamily="34" charset="0"/>
              <a:cs typeface="Arial" pitchFamily="34" charset="0"/>
            </a:endParaRPr>
          </a:p>
          <a:p>
            <a:pPr marL="704850" indent="-342900" algn="just">
              <a:buAutoNum type="alphaLcPeriod"/>
            </a:pP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KPI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Tapin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Perusahaan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Kawasan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PT. Momentum Sejahtera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Abadi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Proses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Penyiapan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AMDAL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Kawasan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  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Title 3"/>
          <p:cNvSpPr txBox="1">
            <a:spLocks/>
          </p:cNvSpPr>
          <p:nvPr/>
        </p:nvSpPr>
        <p:spPr>
          <a:xfrm>
            <a:off x="467544" y="44624"/>
            <a:ext cx="7524328" cy="737407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/>
              <a:t> PERMASALAHAN</a:t>
            </a:r>
            <a:endParaRPr lang="ko-KR" altLang="en-US" dirty="0"/>
          </a:p>
        </p:txBody>
      </p:sp>
      <p:grpSp>
        <p:nvGrpSpPr>
          <p:cNvPr id="234" name="Group 233"/>
          <p:cNvGrpSpPr/>
          <p:nvPr/>
        </p:nvGrpSpPr>
        <p:grpSpPr>
          <a:xfrm>
            <a:off x="7792417" y="44624"/>
            <a:ext cx="1316087" cy="737407"/>
            <a:chOff x="10437217" y="1"/>
            <a:chExt cx="1754783" cy="1089111"/>
          </a:xfrm>
          <a:solidFill>
            <a:schemeClr val="accent1">
              <a:lumMod val="75000"/>
            </a:schemeClr>
          </a:solidFill>
        </p:grpSpPr>
        <p:grpSp>
          <p:nvGrpSpPr>
            <p:cNvPr id="235" name="Group 234"/>
            <p:cNvGrpSpPr/>
            <p:nvPr/>
          </p:nvGrpSpPr>
          <p:grpSpPr>
            <a:xfrm>
              <a:off x="10437217" y="246553"/>
              <a:ext cx="1532712" cy="842559"/>
              <a:chOff x="9331232" y="215532"/>
              <a:chExt cx="2717075" cy="1401542"/>
            </a:xfrm>
            <a:grpFill/>
          </p:grpSpPr>
          <p:pic>
            <p:nvPicPr>
              <p:cNvPr id="237" name="Picture 2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29846" y="215532"/>
                <a:ext cx="818461" cy="1401542"/>
              </a:xfrm>
              <a:prstGeom prst="rect">
                <a:avLst/>
              </a:prstGeom>
              <a:grpFill/>
            </p:spPr>
          </p:pic>
          <p:pic>
            <p:nvPicPr>
              <p:cNvPr id="238" name="Picture 23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44" t="28261" r="20803" b="32609"/>
              <a:stretch/>
            </p:blipFill>
            <p:spPr>
              <a:xfrm>
                <a:off x="9331232" y="215532"/>
                <a:ext cx="1752600" cy="1401542"/>
              </a:xfrm>
              <a:prstGeom prst="rect">
                <a:avLst/>
              </a:prstGeom>
              <a:grpFill/>
            </p:spPr>
          </p:pic>
        </p:grpSp>
        <p:sp>
          <p:nvSpPr>
            <p:cNvPr id="236" name="Half Frame 235"/>
            <p:cNvSpPr/>
            <p:nvPr/>
          </p:nvSpPr>
          <p:spPr>
            <a:xfrm rot="5400000">
              <a:off x="11464611" y="-156977"/>
              <a:ext cx="570412" cy="884367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48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hlinkClick r:id="rId2" action="ppaction://hlinkfile"/>
          </p:cNvPr>
          <p:cNvSpPr txBox="1">
            <a:spLocks/>
          </p:cNvSpPr>
          <p:nvPr/>
        </p:nvSpPr>
        <p:spPr>
          <a:xfrm>
            <a:off x="107504" y="184437"/>
            <a:ext cx="7272808" cy="973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chemeClr val="accent1"/>
                </a:solidFill>
              </a:rPr>
              <a:t>PETA SEBARAN KAWASAN INDUSTRI, KPI DAN KEK</a:t>
            </a:r>
            <a:endParaRPr lang="en-US" sz="2200" dirty="0">
              <a:solidFill>
                <a:schemeClr val="accent1"/>
              </a:solidFill>
            </a:endParaRPr>
          </a:p>
          <a:p>
            <a:r>
              <a:rPr lang="en-US" sz="2200" b="1" dirty="0">
                <a:solidFill>
                  <a:schemeClr val="accent1"/>
                </a:solidFill>
              </a:rPr>
              <a:t>PROVINSI KAIMANTAN SELATAN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70743" y="6496772"/>
            <a:ext cx="20574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Half Frame 47"/>
          <p:cNvSpPr/>
          <p:nvPr/>
        </p:nvSpPr>
        <p:spPr>
          <a:xfrm flipH="1" flipV="1">
            <a:off x="8915400" y="6488245"/>
            <a:ext cx="235570" cy="365124"/>
          </a:xfrm>
          <a:prstGeom prst="halfFram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827913" y="27297"/>
            <a:ext cx="1316087" cy="737407"/>
            <a:chOff x="10437217" y="1"/>
            <a:chExt cx="1754783" cy="1089111"/>
          </a:xfrm>
          <a:solidFill>
            <a:schemeClr val="accent1">
              <a:lumMod val="75000"/>
            </a:schemeClr>
          </a:solidFill>
        </p:grpSpPr>
        <p:grpSp>
          <p:nvGrpSpPr>
            <p:cNvPr id="50" name="Group 49"/>
            <p:cNvGrpSpPr/>
            <p:nvPr/>
          </p:nvGrpSpPr>
          <p:grpSpPr>
            <a:xfrm>
              <a:off x="10437217" y="246553"/>
              <a:ext cx="1532712" cy="842559"/>
              <a:chOff x="9331232" y="215532"/>
              <a:chExt cx="2717075" cy="1401542"/>
            </a:xfrm>
            <a:grpFill/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29846" y="215532"/>
                <a:ext cx="818461" cy="1401542"/>
              </a:xfrm>
              <a:prstGeom prst="rect">
                <a:avLst/>
              </a:prstGeom>
              <a:grpFill/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44" t="28261" r="20803" b="32609"/>
              <a:stretch/>
            </p:blipFill>
            <p:spPr>
              <a:xfrm>
                <a:off x="9331232" y="215532"/>
                <a:ext cx="1752600" cy="1401542"/>
              </a:xfrm>
              <a:prstGeom prst="rect">
                <a:avLst/>
              </a:prstGeom>
              <a:grpFill/>
            </p:spPr>
          </p:pic>
        </p:grpSp>
        <p:sp>
          <p:nvSpPr>
            <p:cNvPr id="51" name="Half Frame 50"/>
            <p:cNvSpPr/>
            <p:nvPr/>
          </p:nvSpPr>
          <p:spPr>
            <a:xfrm rot="5400000">
              <a:off x="11464611" y="-156977"/>
              <a:ext cx="570412" cy="884367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3128" y="1362493"/>
            <a:ext cx="8493588" cy="5580796"/>
            <a:chOff x="404171" y="1362493"/>
            <a:chExt cx="11324783" cy="5580796"/>
          </a:xfrm>
        </p:grpSpPr>
        <p:grpSp>
          <p:nvGrpSpPr>
            <p:cNvPr id="19" name="Group 18"/>
            <p:cNvGrpSpPr/>
            <p:nvPr/>
          </p:nvGrpSpPr>
          <p:grpSpPr>
            <a:xfrm>
              <a:off x="3161060" y="1362493"/>
              <a:ext cx="5312074" cy="4463543"/>
              <a:chOff x="4656170" y="1665732"/>
              <a:chExt cx="3928745" cy="3781044"/>
            </a:xfrm>
          </p:grpSpPr>
          <p:sp>
            <p:nvSpPr>
              <p:cNvPr id="22" name="object 4"/>
              <p:cNvSpPr/>
              <p:nvPr/>
            </p:nvSpPr>
            <p:spPr>
              <a:xfrm>
                <a:off x="4656170" y="1665732"/>
                <a:ext cx="3928745" cy="176936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3" name="object 71"/>
              <p:cNvSpPr/>
              <p:nvPr/>
            </p:nvSpPr>
            <p:spPr>
              <a:xfrm>
                <a:off x="4656170" y="3424428"/>
                <a:ext cx="3928745" cy="202234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pic>
          <p:nvPicPr>
            <p:cNvPr id="24" name="Picture 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08" t="9853" r="39508" b="6804"/>
            <a:stretch>
              <a:fillRect/>
            </a:stretch>
          </p:blipFill>
          <p:spPr bwMode="auto">
            <a:xfrm>
              <a:off x="9638428" y="1362493"/>
              <a:ext cx="1990725" cy="24325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7000" contras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7" b="8239"/>
            <a:stretch/>
          </p:blipFill>
          <p:spPr bwMode="auto">
            <a:xfrm>
              <a:off x="9538628" y="3882975"/>
              <a:ext cx="2190326" cy="27398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41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71" y="4046080"/>
              <a:ext cx="1990725" cy="24325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3AB7688-94F0-384E-A271-86B454849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39000"/>
                      </a14:imgEffect>
                      <a14:imgEffect>
                        <a14:brightnessContrast bright="14000" contrast="1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5687" y="1362493"/>
              <a:ext cx="1990725" cy="22818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9" name="Straight Arrow Connector 28"/>
            <p:cNvCxnSpPr/>
            <p:nvPr/>
          </p:nvCxnSpPr>
          <p:spPr>
            <a:xfrm flipH="1" flipV="1">
              <a:off x="2647950" y="2009306"/>
              <a:ext cx="3055286" cy="1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40" idx="3"/>
            </p:cNvCxnSpPr>
            <p:nvPr/>
          </p:nvCxnSpPr>
          <p:spPr>
            <a:xfrm flipH="1" flipV="1">
              <a:off x="2375278" y="5548301"/>
              <a:ext cx="1852709" cy="1561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453344" y="4908782"/>
              <a:ext cx="2185084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6878057" y="2599933"/>
              <a:ext cx="2549600" cy="3199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579500" y="2217037"/>
              <a:ext cx="1630531" cy="666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4"/>
              <a:r>
                <a:rPr lang="en-US" altLang="ko-KR" sz="1867" b="1" dirty="0">
                  <a:latin typeface="Bahnschrift SemiCondensed" panose="020B0502040204020203" pitchFamily="34" charset="0"/>
                  <a:cs typeface="Arial" pitchFamily="34" charset="0"/>
                </a:rPr>
                <a:t>KI </a:t>
              </a:r>
              <a:r>
                <a:rPr lang="en-US" altLang="ko-KR" sz="1867" b="1" dirty="0" err="1">
                  <a:latin typeface="Bahnschrift SemiCondensed" panose="020B0502040204020203" pitchFamily="34" charset="0"/>
                  <a:cs typeface="Arial" pitchFamily="34" charset="0"/>
                </a:rPr>
                <a:t>Batulicin</a:t>
              </a:r>
              <a:endParaRPr lang="en-US" altLang="ko-KR" sz="1867" b="1" dirty="0">
                <a:latin typeface="Bahnschrift SemiCondensed" panose="020B0502040204020203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61457" y="4947097"/>
              <a:ext cx="1989345" cy="666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4"/>
              <a:r>
                <a:rPr lang="en-US" altLang="ko-KR" sz="1867" b="1" dirty="0">
                  <a:latin typeface="Bahnschrift SemiCondensed" panose="020B0502040204020203" pitchFamily="34" charset="0"/>
                  <a:cs typeface="Arial" pitchFamily="34" charset="0"/>
                </a:rPr>
                <a:t>KEK </a:t>
              </a:r>
              <a:r>
                <a:rPr lang="en-US" altLang="ko-KR" sz="1867" b="1" dirty="0" err="1">
                  <a:latin typeface="Bahnschrift SemiCondensed" panose="020B0502040204020203" pitchFamily="34" charset="0"/>
                  <a:cs typeface="Arial" pitchFamily="34" charset="0"/>
                </a:rPr>
                <a:t>Mekar</a:t>
              </a:r>
              <a:r>
                <a:rPr lang="en-US" altLang="ko-KR" sz="1867" b="1" dirty="0">
                  <a:latin typeface="Bahnschrift SemiCondensed" panose="020B0502040204020203" pitchFamily="34" charset="0"/>
                  <a:cs typeface="Arial" pitchFamily="34" charset="0"/>
                </a:rPr>
                <a:t> </a:t>
              </a:r>
              <a:r>
                <a:rPr lang="en-US" altLang="ko-KR" sz="1867" b="1" dirty="0" err="1">
                  <a:latin typeface="Bahnschrift SemiCondensed" panose="020B0502040204020203" pitchFamily="34" charset="0"/>
                  <a:cs typeface="Arial" pitchFamily="34" charset="0"/>
                </a:rPr>
                <a:t>Putih</a:t>
              </a:r>
              <a:endParaRPr lang="en-US" altLang="ko-KR" sz="1867" b="1" dirty="0">
                <a:latin typeface="Bahnschrift SemiCondensed" panose="020B0502040204020203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38018" y="1623742"/>
              <a:ext cx="1989345" cy="666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4"/>
              <a:r>
                <a:rPr lang="en-US" altLang="ko-KR" sz="1867" b="1" dirty="0">
                  <a:latin typeface="Bahnschrift SemiCondensed" panose="020B0502040204020203" pitchFamily="34" charset="0"/>
                  <a:cs typeface="Arial" pitchFamily="34" charset="0"/>
                </a:rPr>
                <a:t>KPI </a:t>
              </a:r>
              <a:r>
                <a:rPr lang="en-US" altLang="ko-KR" sz="1867" b="1" dirty="0" err="1">
                  <a:latin typeface="Bahnschrift SemiCondensed" panose="020B0502040204020203" pitchFamily="34" charset="0"/>
                  <a:cs typeface="Arial" pitchFamily="34" charset="0"/>
                </a:rPr>
                <a:t>Seradang</a:t>
              </a:r>
              <a:endParaRPr lang="en-US" altLang="ko-KR" sz="1867" b="1" dirty="0">
                <a:latin typeface="Bahnschrift SemiCondensed" panose="020B0502040204020203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52787" y="5211867"/>
              <a:ext cx="1989345" cy="37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4"/>
              <a:r>
                <a:rPr lang="en-US" altLang="ko-KR" sz="1867" b="1" dirty="0">
                  <a:latin typeface="Bahnschrift SemiCondensed" panose="020B0502040204020203" pitchFamily="34" charset="0"/>
                  <a:cs typeface="Arial" pitchFamily="34" charset="0"/>
                </a:rPr>
                <a:t>KI </a:t>
              </a:r>
              <a:r>
                <a:rPr lang="en-US" altLang="ko-KR" sz="1867" b="1" dirty="0" err="1">
                  <a:latin typeface="Bahnschrift SemiCondensed" panose="020B0502040204020203" pitchFamily="34" charset="0"/>
                  <a:cs typeface="Arial" pitchFamily="34" charset="0"/>
                </a:rPr>
                <a:t>Jorong</a:t>
              </a:r>
              <a:endParaRPr lang="en-US" altLang="ko-KR" sz="1867" b="1" dirty="0">
                <a:latin typeface="Bahnschrift SemiCondensed" panose="020B0502040204020203" pitchFamily="34" charset="0"/>
                <a:cs typeface="Arial" pitchFamily="34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4866468" y="4313953"/>
              <a:ext cx="30100" cy="1645945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888832" y="5973546"/>
              <a:ext cx="1989345" cy="666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4"/>
              <a:r>
                <a:rPr lang="en-US" altLang="ko-KR" sz="1867" b="1" dirty="0" err="1">
                  <a:latin typeface="Bahnschrift SemiCondensed" panose="020B0502040204020203" pitchFamily="34" charset="0"/>
                  <a:cs typeface="Arial" pitchFamily="34" charset="0"/>
                </a:rPr>
                <a:t>Rencana</a:t>
              </a:r>
              <a:r>
                <a:rPr lang="en-US" altLang="ko-KR" sz="1867" b="1" dirty="0">
                  <a:latin typeface="Bahnschrift SemiCondensed" panose="020B0502040204020203" pitchFamily="34" charset="0"/>
                  <a:cs typeface="Arial" pitchFamily="34" charset="0"/>
                </a:rPr>
                <a:t> KIT </a:t>
              </a:r>
              <a:r>
                <a:rPr lang="en-US" altLang="ko-KR" sz="1867" b="1" dirty="0" err="1">
                  <a:latin typeface="Bahnschrift SemiCondensed" panose="020B0502040204020203" pitchFamily="34" charset="0"/>
                  <a:cs typeface="Arial" pitchFamily="34" charset="0"/>
                </a:rPr>
                <a:t>Mantuil</a:t>
              </a:r>
              <a:endParaRPr lang="en-US" altLang="ko-KR" sz="1867" b="1" dirty="0">
                <a:latin typeface="Bahnschrift SemiCondensed" panose="020B0502040204020203" pitchFamily="34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15947" y="5414344"/>
              <a:ext cx="1989345" cy="152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4"/>
              <a:r>
                <a:rPr lang="en-US" altLang="ko-KR" sz="1867" b="1" dirty="0">
                  <a:latin typeface="Bahnschrift SemiCondensed" panose="020B0502040204020203" pitchFamily="34" charset="0"/>
                  <a:cs typeface="Arial" pitchFamily="34" charset="0"/>
                </a:rPr>
                <a:t>TIIPE</a:t>
              </a:r>
            </a:p>
            <a:p>
              <a:pPr algn="ctr" defTabSz="914354"/>
              <a:r>
                <a:rPr lang="en-US" altLang="ko-KR" sz="1867" b="1" dirty="0" err="1">
                  <a:latin typeface="Bahnschrift SemiCondensed" panose="020B0502040204020203" pitchFamily="34" charset="0"/>
                  <a:cs typeface="Arial" pitchFamily="34" charset="0"/>
                </a:rPr>
                <a:t>Tapin</a:t>
              </a:r>
              <a:r>
                <a:rPr lang="en-US" altLang="ko-KR" sz="1867" b="1" dirty="0">
                  <a:latin typeface="Bahnschrift SemiCondensed" panose="020B0502040204020203" pitchFamily="34" charset="0"/>
                  <a:cs typeface="Arial" pitchFamily="34" charset="0"/>
                </a:rPr>
                <a:t> Integrated industrial &amp; Port Estate</a:t>
              </a:r>
            </a:p>
          </p:txBody>
        </p:sp>
        <p:cxnSp>
          <p:nvCxnSpPr>
            <p:cNvPr id="43" name="Straight Arrow Connector 42"/>
            <p:cNvCxnSpPr>
              <a:endCxn id="42" idx="0"/>
            </p:cNvCxnSpPr>
            <p:nvPr/>
          </p:nvCxnSpPr>
          <p:spPr>
            <a:xfrm>
              <a:off x="6590425" y="3694454"/>
              <a:ext cx="20195" cy="171989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bject 3"/>
            <p:cNvSpPr/>
            <p:nvPr/>
          </p:nvSpPr>
          <p:spPr>
            <a:xfrm>
              <a:off x="5398917" y="2260106"/>
              <a:ext cx="608636" cy="451474"/>
            </a:xfrm>
            <a:prstGeom prst="rect">
              <a:avLst/>
            </a:prstGeom>
            <a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2975" b="62574" l="61895" r="76107">
                            <a14:foregroundMark x1="72606" y1="55136" x2="72606" y2="55136"/>
                            <a14:foregroundMark x1="70958" y1="55136" x2="70958" y2="55136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673022" t="-413389" r="-248861" b="-312629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5703235" y="2039338"/>
              <a:ext cx="0" cy="39411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bject 3"/>
            <p:cNvSpPr/>
            <p:nvPr/>
          </p:nvSpPr>
          <p:spPr>
            <a:xfrm>
              <a:off x="7150601" y="5144952"/>
              <a:ext cx="608636" cy="451474"/>
            </a:xfrm>
            <a:prstGeom prst="rect">
              <a:avLst/>
            </a:prstGeom>
            <a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2975" b="62574" l="61895" r="76107">
                            <a14:foregroundMark x1="72606" y1="55136" x2="72606" y2="55136"/>
                            <a14:foregroundMark x1="70958" y1="55136" x2="70958" y2="55136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673022" t="-413389" r="-248861" b="-312629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V="1">
              <a:off x="7461135" y="4908782"/>
              <a:ext cx="0" cy="39411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bject 3"/>
            <p:cNvSpPr/>
            <p:nvPr/>
          </p:nvSpPr>
          <p:spPr>
            <a:xfrm>
              <a:off x="6569503" y="4545968"/>
              <a:ext cx="608636" cy="451474"/>
            </a:xfrm>
            <a:prstGeom prst="rect">
              <a:avLst/>
            </a:prstGeom>
            <a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2975" b="62574" l="61895" r="76107">
                            <a14:foregroundMark x1="72606" y1="55136" x2="72606" y2="55136"/>
                            <a14:foregroundMark x1="70958" y1="55136" x2="70958" y2="55136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673022" t="-413389" r="-248861" b="-312629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V="1">
              <a:off x="6873821" y="2586743"/>
              <a:ext cx="745" cy="2144018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bject 3"/>
            <p:cNvSpPr/>
            <p:nvPr/>
          </p:nvSpPr>
          <p:spPr>
            <a:xfrm>
              <a:off x="3945641" y="5355695"/>
              <a:ext cx="608636" cy="451474"/>
            </a:xfrm>
            <a:prstGeom prst="rect">
              <a:avLst/>
            </a:prstGeom>
            <a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2975" b="62574" l="61895" r="76107">
                            <a14:foregroundMark x1="72606" y1="55136" x2="72606" y2="55136"/>
                            <a14:foregroundMark x1="70958" y1="55136" x2="70958" y2="55136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673022" t="-413389" r="-248861" b="-312629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3"/>
            <p:cNvSpPr/>
            <p:nvPr/>
          </p:nvSpPr>
          <p:spPr>
            <a:xfrm>
              <a:off x="3985495" y="3524184"/>
              <a:ext cx="608636" cy="451474"/>
            </a:xfrm>
            <a:prstGeom prst="rect">
              <a:avLst/>
            </a:prstGeom>
            <a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2975" b="62574" l="61895" r="76107">
                            <a14:foregroundMark x1="72606" y1="55136" x2="72606" y2="55136"/>
                            <a14:foregroundMark x1="70958" y1="55136" x2="70958" y2="55136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673022" t="-413389" r="-248861" b="-312629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H="1">
              <a:off x="4310969" y="3702036"/>
              <a:ext cx="2216441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bject 3"/>
            <p:cNvSpPr/>
            <p:nvPr/>
          </p:nvSpPr>
          <p:spPr>
            <a:xfrm>
              <a:off x="3563555" y="4107388"/>
              <a:ext cx="608636" cy="451474"/>
            </a:xfrm>
            <a:prstGeom prst="rect">
              <a:avLst/>
            </a:prstGeom>
            <a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2975" b="62574" l="61895" r="76107">
                            <a14:foregroundMark x1="72606" y1="55136" x2="72606" y2="55136"/>
                            <a14:foregroundMark x1="70958" y1="55136" x2="70958" y2="55136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673022" t="-413389" r="-248861" b="-312629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H="1">
              <a:off x="3865914" y="4305829"/>
              <a:ext cx="1017590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023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3435A2-5D6C-4498-A3CE-59DA3326E30F}"/>
              </a:ext>
            </a:extLst>
          </p:cNvPr>
          <p:cNvSpPr/>
          <p:nvPr/>
        </p:nvSpPr>
        <p:spPr>
          <a:xfrm>
            <a:off x="0" y="6595058"/>
            <a:ext cx="9144000" cy="262942"/>
          </a:xfrm>
          <a:prstGeom prst="rect">
            <a:avLst/>
          </a:prstGeom>
          <a:solidFill>
            <a:srgbClr val="0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5D5F9-61AD-484A-80BC-625A95AA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194" y="5198405"/>
            <a:ext cx="1742874" cy="1398947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178628" y="161740"/>
            <a:ext cx="6793722" cy="43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KAWASAN INDUSTRI BATULICIN </a:t>
            </a:r>
          </a:p>
        </p:txBody>
      </p:sp>
      <p:sp>
        <p:nvSpPr>
          <p:cNvPr id="25" name="object 9"/>
          <p:cNvSpPr/>
          <p:nvPr/>
        </p:nvSpPr>
        <p:spPr>
          <a:xfrm>
            <a:off x="3905860" y="651500"/>
            <a:ext cx="2466340" cy="1841396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rgbClr val="4AACC5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>
                <a:solidFill>
                  <a:schemeClr val="bg1"/>
                </a:solidFill>
              </a:rPr>
              <a:t>DASAR HUKUM </a:t>
            </a:r>
          </a:p>
          <a:p>
            <a:pPr marL="91440" algn="ctr"/>
            <a:r>
              <a:rPr lang="en-US" sz="1400" b="1" dirty="0">
                <a:solidFill>
                  <a:schemeClr val="bg1"/>
                </a:solidFill>
              </a:rPr>
              <a:t>PERUNTUKAN KAWASAN: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marL="365760" lvl="0" indent="-171450">
              <a:buFont typeface="Wingdings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</a:rPr>
              <a:t>PP RIPIN</a:t>
            </a:r>
          </a:p>
          <a:p>
            <a:pPr marL="365760" lvl="0" indent="-171450">
              <a:buFont typeface="Wingdings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</a:rPr>
              <a:t>PERDA RPIP</a:t>
            </a:r>
          </a:p>
          <a:p>
            <a:pPr marL="365760" lvl="0" indent="-171450">
              <a:buFont typeface="Wingdings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</a:rPr>
              <a:t>PERDA RTRWP</a:t>
            </a:r>
          </a:p>
          <a:p>
            <a:pPr marL="365760" lvl="0" indent="-171450">
              <a:buFont typeface="Wingdings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</a:rPr>
              <a:t>PERDA RTRWK</a:t>
            </a:r>
          </a:p>
          <a:p>
            <a:pPr marL="365760" indent="-171450">
              <a:buFont typeface="Wingdings" pitchFamily="2" charset="2"/>
              <a:buChar char="§"/>
            </a:pPr>
            <a:r>
              <a:rPr lang="en-US" sz="1200" b="1" dirty="0" err="1">
                <a:solidFill>
                  <a:schemeClr val="bg1"/>
                </a:solidFill>
              </a:rPr>
              <a:t>Kep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Menhub</a:t>
            </a:r>
            <a:r>
              <a:rPr lang="en-US" sz="1200" b="1" dirty="0">
                <a:solidFill>
                  <a:schemeClr val="bg1"/>
                </a:solidFill>
              </a:rPr>
              <a:t> 44/2020 </a:t>
            </a:r>
            <a:r>
              <a:rPr lang="en-US" sz="1200" b="1" dirty="0" err="1">
                <a:solidFill>
                  <a:schemeClr val="bg1"/>
                </a:solidFill>
              </a:rPr>
              <a:t>ttg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</a:p>
          <a:p>
            <a:pPr marL="194310"/>
            <a:r>
              <a:rPr lang="en-US" sz="1200" b="1" dirty="0">
                <a:solidFill>
                  <a:schemeClr val="bg1"/>
                </a:solidFill>
              </a:rPr>
              <a:t>   </a:t>
            </a:r>
            <a:r>
              <a:rPr lang="en-US" sz="1200" b="1" dirty="0" err="1">
                <a:solidFill>
                  <a:schemeClr val="bg1"/>
                </a:solidFill>
              </a:rPr>
              <a:t>Alur</a:t>
            </a:r>
            <a:r>
              <a:rPr lang="en-US" sz="1200" b="1" dirty="0">
                <a:solidFill>
                  <a:schemeClr val="bg1"/>
                </a:solidFill>
              </a:rPr>
              <a:t>  </a:t>
            </a:r>
            <a:r>
              <a:rPr lang="en-US" sz="1200" b="1" dirty="0" err="1">
                <a:solidFill>
                  <a:schemeClr val="bg1"/>
                </a:solidFill>
              </a:rPr>
              <a:t>Pelayaran</a:t>
            </a:r>
            <a:r>
              <a:rPr lang="en-US" sz="1200" b="1" dirty="0">
                <a:solidFill>
                  <a:schemeClr val="bg1"/>
                </a:solidFill>
              </a:rPr>
              <a:t> &amp; </a:t>
            </a:r>
            <a:r>
              <a:rPr lang="en-US" sz="1200" b="1" dirty="0" err="1">
                <a:solidFill>
                  <a:schemeClr val="bg1"/>
                </a:solidFill>
              </a:rPr>
              <a:t>Pelabuhan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endParaRPr sz="1200" b="1" dirty="0">
              <a:solidFill>
                <a:schemeClr val="bg1"/>
              </a:solidFill>
            </a:endParaRPr>
          </a:p>
        </p:txBody>
      </p:sp>
      <p:sp>
        <p:nvSpPr>
          <p:cNvPr id="33" name="object 9"/>
          <p:cNvSpPr/>
          <p:nvPr/>
        </p:nvSpPr>
        <p:spPr>
          <a:xfrm>
            <a:off x="6444208" y="953542"/>
            <a:ext cx="2466340" cy="2115418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>
                <a:solidFill>
                  <a:schemeClr val="bg1"/>
                </a:solidFill>
              </a:rPr>
              <a:t>INFRASTRUKTUR </a:t>
            </a:r>
          </a:p>
          <a:p>
            <a:pPr marL="91440" algn="ctr"/>
            <a:r>
              <a:rPr lang="en-US" sz="1400" b="1" dirty="0">
                <a:solidFill>
                  <a:schemeClr val="bg1"/>
                </a:solidFill>
              </a:rPr>
              <a:t>EKSISTING: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marL="274320" lvl="0" indent="-171450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JL PENGHUBUNG BOLK I KE </a:t>
            </a:r>
          </a:p>
          <a:p>
            <a:pPr marL="102870" lvl="0"/>
            <a:r>
              <a:rPr lang="en-US" sz="1100" b="1" dirty="0">
                <a:solidFill>
                  <a:schemeClr val="bg1"/>
                </a:solidFill>
              </a:rPr>
              <a:t>   BLOK II</a:t>
            </a:r>
          </a:p>
          <a:p>
            <a:pPr marL="274320" lvl="0" indent="-171450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JL PENGHUBUNG BLOK II KE </a:t>
            </a:r>
          </a:p>
          <a:p>
            <a:pPr marL="102870" lvl="0"/>
            <a:r>
              <a:rPr lang="en-US" sz="1100" b="1" dirty="0">
                <a:solidFill>
                  <a:schemeClr val="bg1"/>
                </a:solidFill>
              </a:rPr>
              <a:t>   PELABUHAN EKSIM</a:t>
            </a:r>
          </a:p>
          <a:p>
            <a:pPr marL="274320" lvl="0" indent="-171450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JETI PELABUHAN EKSIM 40.000 DWT</a:t>
            </a:r>
          </a:p>
          <a:p>
            <a:pPr marL="274320" lvl="0" indent="-171450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JARINGAN LISTRIK</a:t>
            </a:r>
          </a:p>
          <a:p>
            <a:pPr marL="274320" lvl="0" indent="-171450">
              <a:buFont typeface="Arial" pitchFamily="34" charset="0"/>
              <a:buChar char="•"/>
            </a:pPr>
            <a:r>
              <a:rPr lang="en-US" sz="1100" b="1" dirty="0" err="1">
                <a:solidFill>
                  <a:schemeClr val="bg1"/>
                </a:solidFill>
              </a:rPr>
              <a:t>Bandara</a:t>
            </a:r>
            <a:r>
              <a:rPr lang="en-US" sz="1100" b="1" dirty="0">
                <a:solidFill>
                  <a:schemeClr val="bg1"/>
                </a:solidFill>
              </a:rPr>
              <a:t> Runway 2.250 m </a:t>
            </a:r>
          </a:p>
          <a:p>
            <a:pPr marL="102870" lvl="0"/>
            <a:r>
              <a:rPr lang="en-US" sz="1100" b="1" dirty="0">
                <a:solidFill>
                  <a:schemeClr val="bg1"/>
                </a:solidFill>
              </a:rPr>
              <a:t>   (boing 737)</a:t>
            </a:r>
          </a:p>
        </p:txBody>
      </p:sp>
      <p:sp>
        <p:nvSpPr>
          <p:cNvPr id="34" name="object 9"/>
          <p:cNvSpPr/>
          <p:nvPr/>
        </p:nvSpPr>
        <p:spPr>
          <a:xfrm>
            <a:off x="3895847" y="2595716"/>
            <a:ext cx="2260329" cy="1337340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/>
              <a:t>DOKUMEN</a:t>
            </a:r>
          </a:p>
          <a:p>
            <a:pPr marL="91440" algn="ctr"/>
            <a:r>
              <a:rPr lang="en-US" sz="1400" b="1" dirty="0"/>
              <a:t>PERENCANAAN:</a:t>
            </a:r>
          </a:p>
          <a:p>
            <a:pPr algn="ctr"/>
            <a:endParaRPr lang="en-US" sz="800" b="1" dirty="0"/>
          </a:p>
          <a:p>
            <a:pPr marL="365760" lvl="0" indent="-171450">
              <a:buFont typeface="Arial" pitchFamily="34" charset="0"/>
              <a:buChar char="•"/>
            </a:pPr>
            <a:r>
              <a:rPr lang="en-US" sz="1200" b="1" dirty="0"/>
              <a:t>MP KI</a:t>
            </a:r>
          </a:p>
          <a:p>
            <a:pPr marL="365760" lvl="0" indent="-171450">
              <a:buFont typeface="Arial" pitchFamily="34" charset="0"/>
              <a:buChar char="•"/>
            </a:pPr>
            <a:r>
              <a:rPr lang="en-US" sz="1200" b="1" dirty="0"/>
              <a:t>RDTRK KIB</a:t>
            </a:r>
          </a:p>
          <a:p>
            <a:pPr marL="365760" lvl="0" indent="-171450">
              <a:buFont typeface="Arial" pitchFamily="34" charset="0"/>
              <a:buChar char="•"/>
            </a:pPr>
            <a:r>
              <a:rPr lang="en-US" sz="1200" b="1" dirty="0"/>
              <a:t>AMDAL KIB</a:t>
            </a:r>
          </a:p>
          <a:p>
            <a:pPr marL="365760" indent="-171450">
              <a:buFont typeface="Arial" pitchFamily="34" charset="0"/>
              <a:buChar char="•"/>
            </a:pPr>
            <a:r>
              <a:rPr lang="en-US" sz="1200" b="1" dirty="0"/>
              <a:t>DED JALAN BLOK I  </a:t>
            </a:r>
            <a:endParaRPr sz="1200" b="1" dirty="0"/>
          </a:p>
        </p:txBody>
      </p:sp>
      <p:sp>
        <p:nvSpPr>
          <p:cNvPr id="35" name="object 9"/>
          <p:cNvSpPr/>
          <p:nvPr/>
        </p:nvSpPr>
        <p:spPr>
          <a:xfrm>
            <a:off x="6228183" y="3140968"/>
            <a:ext cx="2915817" cy="2952328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dirty="0"/>
              <a:t>HAMBATAN </a:t>
            </a:r>
          </a:p>
          <a:p>
            <a:pPr algn="ctr"/>
            <a:r>
              <a:rPr lang="en-US" sz="1400" dirty="0"/>
              <a:t>PENGEMBANGAN KAWASAN</a:t>
            </a:r>
            <a:r>
              <a:rPr lang="en-US" sz="1400" dirty="0">
                <a:solidFill>
                  <a:schemeClr val="bg1"/>
                </a:solidFill>
              </a:rPr>
              <a:t>: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marL="182880" lvl="0" indent="-91440"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515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persil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lahan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Blok I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dimanfaat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91440" lvl="0"/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belum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dibayar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tali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</a:t>
            </a:r>
          </a:p>
          <a:p>
            <a:pPr marL="91440" lvl="0"/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asih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meski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2018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sudah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data </a:t>
            </a:r>
          </a:p>
          <a:p>
            <a:pPr marL="91440" lvl="0"/>
            <a:r>
              <a:rPr lang="en-US" sz="1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Apraisal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182880" lvl="0" indent="-91440">
              <a:buFont typeface="Arial" pitchFamily="34" charset="0"/>
              <a:buChar char="•"/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Sbg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lahan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proses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perubahan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 </a:t>
            </a:r>
          </a:p>
          <a:p>
            <a:pPr marL="91440" lvl="0"/>
            <a:r>
              <a:rPr lang="en-US" sz="1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kawasan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hutan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182880" lvl="0" indent="-91440">
              <a:buFont typeface="Arial" pitchFamily="34" charset="0"/>
              <a:buChar char="•"/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Belum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kebijakan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pengerukan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alur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selat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Pulau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Laut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182880" indent="-91440">
              <a:buFont typeface="Arial" pitchFamily="34" charset="0"/>
              <a:buChar char="•"/>
            </a:pPr>
            <a:r>
              <a:rPr lang="en-US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Roh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sukses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KIB &amp; KEK MP </a:t>
            </a:r>
          </a:p>
          <a:p>
            <a:pPr marL="91440"/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kapal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Eksim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40.000 DWT </a:t>
            </a:r>
            <a:r>
              <a:rPr lang="en-US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bisa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91440"/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sandar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ject 9"/>
          <p:cNvSpPr/>
          <p:nvPr/>
        </p:nvSpPr>
        <p:spPr>
          <a:xfrm>
            <a:off x="3575489" y="4041068"/>
            <a:ext cx="2580686" cy="2052228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b="1" dirty="0"/>
              <a:t>INDUSTRI EKSISTING</a:t>
            </a:r>
          </a:p>
          <a:p>
            <a:pPr algn="ctr"/>
            <a:r>
              <a:rPr lang="en-US" sz="1400" b="1" dirty="0"/>
              <a:t>(Ton/</a:t>
            </a:r>
            <a:r>
              <a:rPr lang="en-US" sz="1400" b="1" dirty="0" err="1"/>
              <a:t>Bulan</a:t>
            </a:r>
            <a:r>
              <a:rPr lang="en-US" sz="1400" b="1" dirty="0"/>
              <a:t>):</a:t>
            </a:r>
          </a:p>
          <a:p>
            <a:pPr marL="365760" lvl="0" indent="-182880">
              <a:buFont typeface="Arial" pitchFamily="34" charset="0"/>
              <a:buChar char="•"/>
            </a:pPr>
            <a:r>
              <a:rPr lang="en-US" sz="1400" b="1" dirty="0"/>
              <a:t>WOOD PILET 2000 T/bl</a:t>
            </a:r>
          </a:p>
          <a:p>
            <a:pPr marL="365760" lvl="0" indent="-182880">
              <a:buFont typeface="Arial" pitchFamily="34" charset="0"/>
              <a:buChar char="•"/>
            </a:pPr>
            <a:r>
              <a:rPr lang="en-US" sz="1400" b="1" dirty="0"/>
              <a:t>KARET SIR 20 4500 T/bl</a:t>
            </a:r>
          </a:p>
          <a:p>
            <a:pPr marL="365760" lvl="0" indent="-182880">
              <a:buFont typeface="Arial" pitchFamily="34" charset="0"/>
              <a:buChar char="•"/>
            </a:pPr>
            <a:r>
              <a:rPr lang="en-US" sz="1400" b="1" dirty="0"/>
              <a:t>CIP RUMPUT LAUT </a:t>
            </a:r>
            <a:r>
              <a:rPr lang="en-US" sz="1400" b="1" dirty="0" err="1"/>
              <a:t>kapasitas</a:t>
            </a:r>
            <a:r>
              <a:rPr lang="en-US" sz="1400" b="1" dirty="0"/>
              <a:t> </a:t>
            </a:r>
            <a:r>
              <a:rPr lang="en-US" sz="1400" b="1" dirty="0" err="1"/>
              <a:t>mesin</a:t>
            </a:r>
            <a:r>
              <a:rPr lang="en-US" sz="1400" b="1" dirty="0"/>
              <a:t> 1000 T </a:t>
            </a:r>
          </a:p>
          <a:p>
            <a:pPr marL="365760" lvl="0" indent="-182880">
              <a:buFont typeface="Arial" pitchFamily="34" charset="0"/>
              <a:buChar char="•"/>
            </a:pPr>
            <a:r>
              <a:rPr lang="en-US" sz="1400" b="1" dirty="0"/>
              <a:t>BETON PRACETAK</a:t>
            </a:r>
          </a:p>
          <a:p>
            <a:pPr marL="365760" lvl="0" indent="-182880">
              <a:buFont typeface="Arial" pitchFamily="34" charset="0"/>
              <a:buChar char="•"/>
            </a:pPr>
            <a:r>
              <a:rPr lang="en-US" sz="1400" b="1" dirty="0"/>
              <a:t>AMP</a:t>
            </a:r>
          </a:p>
          <a:p>
            <a:pPr marL="365760" lvl="0" indent="-182880">
              <a:buFont typeface="Arial" pitchFamily="34" charset="0"/>
              <a:buChar char="•"/>
            </a:pPr>
            <a:r>
              <a:rPr lang="en-US" sz="1400" b="1" dirty="0"/>
              <a:t>Solar B30 2000 T/</a:t>
            </a:r>
            <a:r>
              <a:rPr lang="en-US" sz="1400" b="1" dirty="0" err="1"/>
              <a:t>Hari</a:t>
            </a:r>
            <a:endParaRPr lang="en-US" sz="1400" b="1" dirty="0"/>
          </a:p>
          <a:p>
            <a:pPr algn="ctr"/>
            <a:endParaRPr lang="en-US" sz="8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7596336" y="41196"/>
            <a:ext cx="1471676" cy="651500"/>
            <a:chOff x="10437217" y="1"/>
            <a:chExt cx="1754783" cy="1089111"/>
          </a:xfrm>
          <a:solidFill>
            <a:schemeClr val="accent1">
              <a:lumMod val="75000"/>
            </a:schemeClr>
          </a:solidFill>
        </p:grpSpPr>
        <p:grpSp>
          <p:nvGrpSpPr>
            <p:cNvPr id="38" name="Group 37"/>
            <p:cNvGrpSpPr/>
            <p:nvPr/>
          </p:nvGrpSpPr>
          <p:grpSpPr>
            <a:xfrm>
              <a:off x="10437217" y="246553"/>
              <a:ext cx="1532712" cy="842559"/>
              <a:chOff x="9331232" y="215532"/>
              <a:chExt cx="2717075" cy="1401542"/>
            </a:xfrm>
            <a:grpFill/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29846" y="215532"/>
                <a:ext cx="818461" cy="1401542"/>
              </a:xfrm>
              <a:prstGeom prst="rect">
                <a:avLst/>
              </a:prstGeom>
              <a:grpFill/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44" t="28261" r="20803" b="32609"/>
              <a:stretch/>
            </p:blipFill>
            <p:spPr>
              <a:xfrm>
                <a:off x="9331232" y="215532"/>
                <a:ext cx="1752600" cy="1401542"/>
              </a:xfrm>
              <a:prstGeom prst="rect">
                <a:avLst/>
              </a:prstGeom>
              <a:grpFill/>
            </p:spPr>
          </p:pic>
        </p:grpSp>
        <p:sp>
          <p:nvSpPr>
            <p:cNvPr id="39" name="Half Frame 38"/>
            <p:cNvSpPr/>
            <p:nvPr/>
          </p:nvSpPr>
          <p:spPr>
            <a:xfrm rot="5400000">
              <a:off x="11464611" y="-156977"/>
              <a:ext cx="570412" cy="884367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object 9"/>
          <p:cNvSpPr/>
          <p:nvPr/>
        </p:nvSpPr>
        <p:spPr>
          <a:xfrm>
            <a:off x="1519583" y="651500"/>
            <a:ext cx="2260329" cy="738069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rgbClr val="CAEE16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/>
              <a:t>PENGELOLA KAWASAN:</a:t>
            </a:r>
          </a:p>
          <a:p>
            <a:pPr algn="ctr"/>
            <a:endParaRPr lang="en-US" sz="800" b="1" dirty="0"/>
          </a:p>
          <a:p>
            <a:pPr marL="194310" lvl="0" algn="ctr"/>
            <a:r>
              <a:rPr lang="en-US" sz="2400" b="1" dirty="0"/>
              <a:t>PT. JMI</a:t>
            </a:r>
            <a:endParaRPr sz="2400" b="1" dirty="0"/>
          </a:p>
        </p:txBody>
      </p:sp>
      <p:grpSp>
        <p:nvGrpSpPr>
          <p:cNvPr id="44" name="Group 43"/>
          <p:cNvGrpSpPr/>
          <p:nvPr/>
        </p:nvGrpSpPr>
        <p:grpSpPr>
          <a:xfrm>
            <a:off x="1709748" y="1539548"/>
            <a:ext cx="2142172" cy="1097364"/>
            <a:chOff x="1804632" y="1525900"/>
            <a:chExt cx="2142172" cy="1097364"/>
          </a:xfrm>
        </p:grpSpPr>
        <p:sp>
          <p:nvSpPr>
            <p:cNvPr id="17" name="object 98"/>
            <p:cNvSpPr/>
            <p:nvPr/>
          </p:nvSpPr>
          <p:spPr>
            <a:xfrm>
              <a:off x="1853848" y="1575448"/>
              <a:ext cx="2041999" cy="1020268"/>
            </a:xfrm>
            <a:custGeom>
              <a:avLst/>
              <a:gdLst/>
              <a:ahLst/>
              <a:cxnLst/>
              <a:rect l="l" t="t" r="r" b="b"/>
              <a:pathLst>
                <a:path w="1320164" h="1318260">
                  <a:moveTo>
                    <a:pt x="659892" y="0"/>
                  </a:moveTo>
                  <a:lnTo>
                    <a:pt x="612764" y="1655"/>
                  </a:lnTo>
                  <a:lnTo>
                    <a:pt x="566531" y="6546"/>
                  </a:lnTo>
                  <a:lnTo>
                    <a:pt x="521305" y="14562"/>
                  </a:lnTo>
                  <a:lnTo>
                    <a:pt x="477196" y="25590"/>
                  </a:lnTo>
                  <a:lnTo>
                    <a:pt x="434316" y="39520"/>
                  </a:lnTo>
                  <a:lnTo>
                    <a:pt x="392777" y="56239"/>
                  </a:lnTo>
                  <a:lnTo>
                    <a:pt x="352692" y="75636"/>
                  </a:lnTo>
                  <a:lnTo>
                    <a:pt x="314170" y="97600"/>
                  </a:lnTo>
                  <a:lnTo>
                    <a:pt x="277324" y="122018"/>
                  </a:lnTo>
                  <a:lnTo>
                    <a:pt x="242267" y="148780"/>
                  </a:lnTo>
                  <a:lnTo>
                    <a:pt x="209108" y="177773"/>
                  </a:lnTo>
                  <a:lnTo>
                    <a:pt x="177961" y="208886"/>
                  </a:lnTo>
                  <a:lnTo>
                    <a:pt x="148936" y="242007"/>
                  </a:lnTo>
                  <a:lnTo>
                    <a:pt x="122145" y="277026"/>
                  </a:lnTo>
                  <a:lnTo>
                    <a:pt x="97701" y="313829"/>
                  </a:lnTo>
                  <a:lnTo>
                    <a:pt x="75714" y="352306"/>
                  </a:lnTo>
                  <a:lnTo>
                    <a:pt x="56296" y="392345"/>
                  </a:lnTo>
                  <a:lnTo>
                    <a:pt x="39560" y="433834"/>
                  </a:lnTo>
                  <a:lnTo>
                    <a:pt x="25616" y="476662"/>
                  </a:lnTo>
                  <a:lnTo>
                    <a:pt x="14576" y="520717"/>
                  </a:lnTo>
                  <a:lnTo>
                    <a:pt x="6552" y="565888"/>
                  </a:lnTo>
                  <a:lnTo>
                    <a:pt x="1656" y="612063"/>
                  </a:lnTo>
                  <a:lnTo>
                    <a:pt x="0" y="659129"/>
                  </a:lnTo>
                  <a:lnTo>
                    <a:pt x="1656" y="706196"/>
                  </a:lnTo>
                  <a:lnTo>
                    <a:pt x="6552" y="752371"/>
                  </a:lnTo>
                  <a:lnTo>
                    <a:pt x="14576" y="797542"/>
                  </a:lnTo>
                  <a:lnTo>
                    <a:pt x="25616" y="841597"/>
                  </a:lnTo>
                  <a:lnTo>
                    <a:pt x="39560" y="884425"/>
                  </a:lnTo>
                  <a:lnTo>
                    <a:pt x="56296" y="925914"/>
                  </a:lnTo>
                  <a:lnTo>
                    <a:pt x="75714" y="965953"/>
                  </a:lnTo>
                  <a:lnTo>
                    <a:pt x="97701" y="1004430"/>
                  </a:lnTo>
                  <a:lnTo>
                    <a:pt x="122145" y="1041233"/>
                  </a:lnTo>
                  <a:lnTo>
                    <a:pt x="148936" y="1076252"/>
                  </a:lnTo>
                  <a:lnTo>
                    <a:pt x="177961" y="1109373"/>
                  </a:lnTo>
                  <a:lnTo>
                    <a:pt x="209108" y="1140486"/>
                  </a:lnTo>
                  <a:lnTo>
                    <a:pt x="242267" y="1169479"/>
                  </a:lnTo>
                  <a:lnTo>
                    <a:pt x="277324" y="1196241"/>
                  </a:lnTo>
                  <a:lnTo>
                    <a:pt x="314170" y="1220659"/>
                  </a:lnTo>
                  <a:lnTo>
                    <a:pt x="352692" y="1242623"/>
                  </a:lnTo>
                  <a:lnTo>
                    <a:pt x="392777" y="1262020"/>
                  </a:lnTo>
                  <a:lnTo>
                    <a:pt x="434316" y="1278739"/>
                  </a:lnTo>
                  <a:lnTo>
                    <a:pt x="477196" y="1292669"/>
                  </a:lnTo>
                  <a:lnTo>
                    <a:pt x="521305" y="1303697"/>
                  </a:lnTo>
                  <a:lnTo>
                    <a:pt x="566531" y="1311713"/>
                  </a:lnTo>
                  <a:lnTo>
                    <a:pt x="612764" y="1316604"/>
                  </a:lnTo>
                  <a:lnTo>
                    <a:pt x="659892" y="1318260"/>
                  </a:lnTo>
                  <a:lnTo>
                    <a:pt x="707023" y="1316604"/>
                  </a:lnTo>
                  <a:lnTo>
                    <a:pt x="753260" y="1311713"/>
                  </a:lnTo>
                  <a:lnTo>
                    <a:pt x="798490" y="1303697"/>
                  </a:lnTo>
                  <a:lnTo>
                    <a:pt x="842601" y="1292669"/>
                  </a:lnTo>
                  <a:lnTo>
                    <a:pt x="885482" y="1278739"/>
                  </a:lnTo>
                  <a:lnTo>
                    <a:pt x="927022" y="1262020"/>
                  </a:lnTo>
                  <a:lnTo>
                    <a:pt x="967108" y="1242623"/>
                  </a:lnTo>
                  <a:lnTo>
                    <a:pt x="1005630" y="1220659"/>
                  </a:lnTo>
                  <a:lnTo>
                    <a:pt x="1042475" y="1196241"/>
                  </a:lnTo>
                  <a:lnTo>
                    <a:pt x="1077532" y="1169479"/>
                  </a:lnTo>
                  <a:lnTo>
                    <a:pt x="1110690" y="1140486"/>
                  </a:lnTo>
                  <a:lnTo>
                    <a:pt x="1141836" y="1109373"/>
                  </a:lnTo>
                  <a:lnTo>
                    <a:pt x="1170859" y="1076252"/>
                  </a:lnTo>
                  <a:lnTo>
                    <a:pt x="1197648" y="1041233"/>
                  </a:lnTo>
                  <a:lnTo>
                    <a:pt x="1222091" y="1004430"/>
                  </a:lnTo>
                  <a:lnTo>
                    <a:pt x="1244076" y="965953"/>
                  </a:lnTo>
                  <a:lnTo>
                    <a:pt x="1263492" y="925914"/>
                  </a:lnTo>
                  <a:lnTo>
                    <a:pt x="1280227" y="884425"/>
                  </a:lnTo>
                  <a:lnTo>
                    <a:pt x="1294170" y="841597"/>
                  </a:lnTo>
                  <a:lnTo>
                    <a:pt x="1305208" y="797542"/>
                  </a:lnTo>
                  <a:lnTo>
                    <a:pt x="1313231" y="752371"/>
                  </a:lnTo>
                  <a:lnTo>
                    <a:pt x="1318127" y="706196"/>
                  </a:lnTo>
                  <a:lnTo>
                    <a:pt x="1319783" y="659129"/>
                  </a:lnTo>
                  <a:lnTo>
                    <a:pt x="1318127" y="612063"/>
                  </a:lnTo>
                  <a:lnTo>
                    <a:pt x="1313231" y="565888"/>
                  </a:lnTo>
                  <a:lnTo>
                    <a:pt x="1305208" y="520717"/>
                  </a:lnTo>
                  <a:lnTo>
                    <a:pt x="1294170" y="476662"/>
                  </a:lnTo>
                  <a:lnTo>
                    <a:pt x="1280227" y="433834"/>
                  </a:lnTo>
                  <a:lnTo>
                    <a:pt x="1263492" y="392345"/>
                  </a:lnTo>
                  <a:lnTo>
                    <a:pt x="1244076" y="352306"/>
                  </a:lnTo>
                  <a:lnTo>
                    <a:pt x="1222091" y="313829"/>
                  </a:lnTo>
                  <a:lnTo>
                    <a:pt x="1197648" y="277026"/>
                  </a:lnTo>
                  <a:lnTo>
                    <a:pt x="1170859" y="242007"/>
                  </a:lnTo>
                  <a:lnTo>
                    <a:pt x="1141836" y="208886"/>
                  </a:lnTo>
                  <a:lnTo>
                    <a:pt x="1110690" y="177773"/>
                  </a:lnTo>
                  <a:lnTo>
                    <a:pt x="1077532" y="148780"/>
                  </a:lnTo>
                  <a:lnTo>
                    <a:pt x="1042475" y="122018"/>
                  </a:lnTo>
                  <a:lnTo>
                    <a:pt x="1005630" y="97600"/>
                  </a:lnTo>
                  <a:lnTo>
                    <a:pt x="967108" y="75636"/>
                  </a:lnTo>
                  <a:lnTo>
                    <a:pt x="927022" y="56239"/>
                  </a:lnTo>
                  <a:lnTo>
                    <a:pt x="885482" y="39520"/>
                  </a:lnTo>
                  <a:lnTo>
                    <a:pt x="842601" y="25590"/>
                  </a:lnTo>
                  <a:lnTo>
                    <a:pt x="798490" y="14562"/>
                  </a:lnTo>
                  <a:lnTo>
                    <a:pt x="753260" y="6546"/>
                  </a:lnTo>
                  <a:lnTo>
                    <a:pt x="707023" y="1655"/>
                  </a:lnTo>
                  <a:lnTo>
                    <a:pt x="659892" y="0"/>
                  </a:lnTo>
                  <a:close/>
                </a:path>
              </a:pathLst>
            </a:custGeom>
            <a:solidFill>
              <a:srgbClr val="B8D433">
                <a:alpha val="6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02"/>
            <p:cNvSpPr/>
            <p:nvPr/>
          </p:nvSpPr>
          <p:spPr>
            <a:xfrm>
              <a:off x="1804632" y="1525900"/>
              <a:ext cx="2142172" cy="1097364"/>
            </a:xfrm>
            <a:custGeom>
              <a:avLst/>
              <a:gdLst/>
              <a:ahLst/>
              <a:cxnLst/>
              <a:rect l="l" t="t" r="r" b="b"/>
              <a:pathLst>
                <a:path w="1499870" h="1498600">
                  <a:moveTo>
                    <a:pt x="0" y="749045"/>
                  </a:moveTo>
                  <a:lnTo>
                    <a:pt x="1475" y="701680"/>
                  </a:lnTo>
                  <a:lnTo>
                    <a:pt x="5842" y="655096"/>
                  </a:lnTo>
                  <a:lnTo>
                    <a:pt x="13012" y="609382"/>
                  </a:lnTo>
                  <a:lnTo>
                    <a:pt x="22899" y="564627"/>
                  </a:lnTo>
                  <a:lnTo>
                    <a:pt x="35414" y="520916"/>
                  </a:lnTo>
                  <a:lnTo>
                    <a:pt x="50470" y="478339"/>
                  </a:lnTo>
                  <a:lnTo>
                    <a:pt x="67978" y="436983"/>
                  </a:lnTo>
                  <a:lnTo>
                    <a:pt x="87851" y="396936"/>
                  </a:lnTo>
                  <a:lnTo>
                    <a:pt x="110001" y="358286"/>
                  </a:lnTo>
                  <a:lnTo>
                    <a:pt x="134340" y="321120"/>
                  </a:lnTo>
                  <a:lnTo>
                    <a:pt x="160780" y="285527"/>
                  </a:lnTo>
                  <a:lnTo>
                    <a:pt x="189233" y="251593"/>
                  </a:lnTo>
                  <a:lnTo>
                    <a:pt x="219613" y="219408"/>
                  </a:lnTo>
                  <a:lnTo>
                    <a:pt x="251830" y="189058"/>
                  </a:lnTo>
                  <a:lnTo>
                    <a:pt x="285796" y="160632"/>
                  </a:lnTo>
                  <a:lnTo>
                    <a:pt x="321425" y="134217"/>
                  </a:lnTo>
                  <a:lnTo>
                    <a:pt x="358629" y="109901"/>
                  </a:lnTo>
                  <a:lnTo>
                    <a:pt x="397318" y="87771"/>
                  </a:lnTo>
                  <a:lnTo>
                    <a:pt x="437407" y="67917"/>
                  </a:lnTo>
                  <a:lnTo>
                    <a:pt x="478806" y="50425"/>
                  </a:lnTo>
                  <a:lnTo>
                    <a:pt x="521428" y="35383"/>
                  </a:lnTo>
                  <a:lnTo>
                    <a:pt x="565185" y="22879"/>
                  </a:lnTo>
                  <a:lnTo>
                    <a:pt x="609989" y="13001"/>
                  </a:lnTo>
                  <a:lnTo>
                    <a:pt x="655753" y="5836"/>
                  </a:lnTo>
                  <a:lnTo>
                    <a:pt x="702388" y="1473"/>
                  </a:lnTo>
                  <a:lnTo>
                    <a:pt x="749808" y="0"/>
                  </a:lnTo>
                  <a:lnTo>
                    <a:pt x="797231" y="1473"/>
                  </a:lnTo>
                  <a:lnTo>
                    <a:pt x="843870" y="5836"/>
                  </a:lnTo>
                  <a:lnTo>
                    <a:pt x="889636" y="13001"/>
                  </a:lnTo>
                  <a:lnTo>
                    <a:pt x="934443" y="22879"/>
                  </a:lnTo>
                  <a:lnTo>
                    <a:pt x="978202" y="35383"/>
                  </a:lnTo>
                  <a:lnTo>
                    <a:pt x="1020825" y="50425"/>
                  </a:lnTo>
                  <a:lnTo>
                    <a:pt x="1062225" y="67917"/>
                  </a:lnTo>
                  <a:lnTo>
                    <a:pt x="1102313" y="87771"/>
                  </a:lnTo>
                  <a:lnTo>
                    <a:pt x="1141003" y="109901"/>
                  </a:lnTo>
                  <a:lnTo>
                    <a:pt x="1178206" y="134217"/>
                  </a:lnTo>
                  <a:lnTo>
                    <a:pt x="1213835" y="160632"/>
                  </a:lnTo>
                  <a:lnTo>
                    <a:pt x="1247801" y="189058"/>
                  </a:lnTo>
                  <a:lnTo>
                    <a:pt x="1280017" y="219408"/>
                  </a:lnTo>
                  <a:lnTo>
                    <a:pt x="1310395" y="251593"/>
                  </a:lnTo>
                  <a:lnTo>
                    <a:pt x="1338847" y="285527"/>
                  </a:lnTo>
                  <a:lnTo>
                    <a:pt x="1365286" y="321120"/>
                  </a:lnTo>
                  <a:lnTo>
                    <a:pt x="1389623" y="358286"/>
                  </a:lnTo>
                  <a:lnTo>
                    <a:pt x="1411772" y="396936"/>
                  </a:lnTo>
                  <a:lnTo>
                    <a:pt x="1431643" y="436983"/>
                  </a:lnTo>
                  <a:lnTo>
                    <a:pt x="1449150" y="478339"/>
                  </a:lnTo>
                  <a:lnTo>
                    <a:pt x="1464204" y="520916"/>
                  </a:lnTo>
                  <a:lnTo>
                    <a:pt x="1476718" y="564627"/>
                  </a:lnTo>
                  <a:lnTo>
                    <a:pt x="1486604" y="609382"/>
                  </a:lnTo>
                  <a:lnTo>
                    <a:pt x="1493774" y="655096"/>
                  </a:lnTo>
                  <a:lnTo>
                    <a:pt x="1498141" y="701680"/>
                  </a:lnTo>
                  <a:lnTo>
                    <a:pt x="1499616" y="749045"/>
                  </a:lnTo>
                  <a:lnTo>
                    <a:pt x="1498141" y="796411"/>
                  </a:lnTo>
                  <a:lnTo>
                    <a:pt x="1493774" y="842995"/>
                  </a:lnTo>
                  <a:lnTo>
                    <a:pt x="1486604" y="888709"/>
                  </a:lnTo>
                  <a:lnTo>
                    <a:pt x="1476718" y="933464"/>
                  </a:lnTo>
                  <a:lnTo>
                    <a:pt x="1464204" y="977175"/>
                  </a:lnTo>
                  <a:lnTo>
                    <a:pt x="1449150" y="1019752"/>
                  </a:lnTo>
                  <a:lnTo>
                    <a:pt x="1431643" y="1061108"/>
                  </a:lnTo>
                  <a:lnTo>
                    <a:pt x="1411772" y="1101155"/>
                  </a:lnTo>
                  <a:lnTo>
                    <a:pt x="1389623" y="1139805"/>
                  </a:lnTo>
                  <a:lnTo>
                    <a:pt x="1365286" y="1176971"/>
                  </a:lnTo>
                  <a:lnTo>
                    <a:pt x="1338847" y="1212564"/>
                  </a:lnTo>
                  <a:lnTo>
                    <a:pt x="1310395" y="1246498"/>
                  </a:lnTo>
                  <a:lnTo>
                    <a:pt x="1280017" y="1278683"/>
                  </a:lnTo>
                  <a:lnTo>
                    <a:pt x="1247801" y="1309033"/>
                  </a:lnTo>
                  <a:lnTo>
                    <a:pt x="1213835" y="1337459"/>
                  </a:lnTo>
                  <a:lnTo>
                    <a:pt x="1178206" y="1363874"/>
                  </a:lnTo>
                  <a:lnTo>
                    <a:pt x="1141003" y="1388190"/>
                  </a:lnTo>
                  <a:lnTo>
                    <a:pt x="1102313" y="1410320"/>
                  </a:lnTo>
                  <a:lnTo>
                    <a:pt x="1062225" y="1430174"/>
                  </a:lnTo>
                  <a:lnTo>
                    <a:pt x="1020825" y="1447666"/>
                  </a:lnTo>
                  <a:lnTo>
                    <a:pt x="978202" y="1462708"/>
                  </a:lnTo>
                  <a:lnTo>
                    <a:pt x="934443" y="1475212"/>
                  </a:lnTo>
                  <a:lnTo>
                    <a:pt x="889636" y="1485090"/>
                  </a:lnTo>
                  <a:lnTo>
                    <a:pt x="843870" y="1492255"/>
                  </a:lnTo>
                  <a:lnTo>
                    <a:pt x="797231" y="1496618"/>
                  </a:lnTo>
                  <a:lnTo>
                    <a:pt x="749808" y="1498091"/>
                  </a:lnTo>
                  <a:lnTo>
                    <a:pt x="702388" y="1496618"/>
                  </a:lnTo>
                  <a:lnTo>
                    <a:pt x="655753" y="1492255"/>
                  </a:lnTo>
                  <a:lnTo>
                    <a:pt x="609989" y="1485090"/>
                  </a:lnTo>
                  <a:lnTo>
                    <a:pt x="565185" y="1475212"/>
                  </a:lnTo>
                  <a:lnTo>
                    <a:pt x="521428" y="1462708"/>
                  </a:lnTo>
                  <a:lnTo>
                    <a:pt x="478806" y="1447666"/>
                  </a:lnTo>
                  <a:lnTo>
                    <a:pt x="437407" y="1430174"/>
                  </a:lnTo>
                  <a:lnTo>
                    <a:pt x="397318" y="1410320"/>
                  </a:lnTo>
                  <a:lnTo>
                    <a:pt x="358629" y="1388190"/>
                  </a:lnTo>
                  <a:lnTo>
                    <a:pt x="321425" y="1363874"/>
                  </a:lnTo>
                  <a:lnTo>
                    <a:pt x="285796" y="1337459"/>
                  </a:lnTo>
                  <a:lnTo>
                    <a:pt x="251830" y="1309033"/>
                  </a:lnTo>
                  <a:lnTo>
                    <a:pt x="219613" y="1278683"/>
                  </a:lnTo>
                  <a:lnTo>
                    <a:pt x="189233" y="1246498"/>
                  </a:lnTo>
                  <a:lnTo>
                    <a:pt x="160780" y="1212564"/>
                  </a:lnTo>
                  <a:lnTo>
                    <a:pt x="134340" y="1176971"/>
                  </a:lnTo>
                  <a:lnTo>
                    <a:pt x="110001" y="1139805"/>
                  </a:lnTo>
                  <a:lnTo>
                    <a:pt x="87851" y="1101155"/>
                  </a:lnTo>
                  <a:lnTo>
                    <a:pt x="67978" y="1061108"/>
                  </a:lnTo>
                  <a:lnTo>
                    <a:pt x="50470" y="1019752"/>
                  </a:lnTo>
                  <a:lnTo>
                    <a:pt x="35414" y="977175"/>
                  </a:lnTo>
                  <a:lnTo>
                    <a:pt x="22899" y="933464"/>
                  </a:lnTo>
                  <a:lnTo>
                    <a:pt x="13012" y="888709"/>
                  </a:lnTo>
                  <a:lnTo>
                    <a:pt x="5842" y="842995"/>
                  </a:lnTo>
                  <a:lnTo>
                    <a:pt x="1475" y="796411"/>
                  </a:lnTo>
                  <a:lnTo>
                    <a:pt x="0" y="749045"/>
                  </a:lnTo>
                  <a:close/>
                </a:path>
              </a:pathLst>
            </a:custGeom>
            <a:ln w="19812">
              <a:solidFill>
                <a:srgbClr val="7E7E7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126444" y="1589891"/>
              <a:ext cx="150945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LUAS</a:t>
              </a:r>
            </a:p>
            <a:p>
              <a:r>
                <a:rPr lang="en-US" sz="1600" b="1" dirty="0"/>
                <a:t>BLOK I 950</a:t>
              </a:r>
            </a:p>
            <a:p>
              <a:r>
                <a:rPr lang="en-US" sz="1600" b="1" dirty="0"/>
                <a:t>BLOK II 1.700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-180667" y="1412776"/>
            <a:ext cx="3816563" cy="4698492"/>
            <a:chOff x="4466844" y="160020"/>
            <a:chExt cx="3816563" cy="4698492"/>
          </a:xfrm>
        </p:grpSpPr>
        <p:sp>
          <p:nvSpPr>
            <p:cNvPr id="46" name="object 11"/>
            <p:cNvSpPr/>
            <p:nvPr/>
          </p:nvSpPr>
          <p:spPr>
            <a:xfrm>
              <a:off x="4466844" y="160020"/>
              <a:ext cx="3044952" cy="46984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3"/>
            <p:cNvSpPr/>
            <p:nvPr/>
          </p:nvSpPr>
          <p:spPr>
            <a:xfrm>
              <a:off x="6239843" y="2808259"/>
              <a:ext cx="341630" cy="342900"/>
            </a:xfrm>
            <a:custGeom>
              <a:avLst/>
              <a:gdLst/>
              <a:ahLst/>
              <a:cxnLst/>
              <a:rect l="l" t="t" r="r" b="b"/>
              <a:pathLst>
                <a:path w="341629" h="342900">
                  <a:moveTo>
                    <a:pt x="170687" y="0"/>
                  </a:moveTo>
                  <a:lnTo>
                    <a:pt x="125324" y="6120"/>
                  </a:lnTo>
                  <a:lnTo>
                    <a:pt x="84553" y="23396"/>
                  </a:lnTo>
                  <a:lnTo>
                    <a:pt x="50006" y="50196"/>
                  </a:lnTo>
                  <a:lnTo>
                    <a:pt x="23311" y="84892"/>
                  </a:lnTo>
                  <a:lnTo>
                    <a:pt x="6099" y="125853"/>
                  </a:lnTo>
                  <a:lnTo>
                    <a:pt x="0" y="171450"/>
                  </a:lnTo>
                  <a:lnTo>
                    <a:pt x="6099" y="217046"/>
                  </a:lnTo>
                  <a:lnTo>
                    <a:pt x="23311" y="258007"/>
                  </a:lnTo>
                  <a:lnTo>
                    <a:pt x="50006" y="292703"/>
                  </a:lnTo>
                  <a:lnTo>
                    <a:pt x="84553" y="319503"/>
                  </a:lnTo>
                  <a:lnTo>
                    <a:pt x="125324" y="336779"/>
                  </a:lnTo>
                  <a:lnTo>
                    <a:pt x="170687" y="342900"/>
                  </a:lnTo>
                  <a:lnTo>
                    <a:pt x="216051" y="336779"/>
                  </a:lnTo>
                  <a:lnTo>
                    <a:pt x="256822" y="319503"/>
                  </a:lnTo>
                  <a:lnTo>
                    <a:pt x="291369" y="292703"/>
                  </a:lnTo>
                  <a:lnTo>
                    <a:pt x="318064" y="258007"/>
                  </a:lnTo>
                  <a:lnTo>
                    <a:pt x="335276" y="217046"/>
                  </a:lnTo>
                  <a:lnTo>
                    <a:pt x="341375" y="171450"/>
                  </a:lnTo>
                  <a:lnTo>
                    <a:pt x="335276" y="125853"/>
                  </a:lnTo>
                  <a:lnTo>
                    <a:pt x="318064" y="84892"/>
                  </a:lnTo>
                  <a:lnTo>
                    <a:pt x="291369" y="50196"/>
                  </a:lnTo>
                  <a:lnTo>
                    <a:pt x="256822" y="23396"/>
                  </a:lnTo>
                  <a:lnTo>
                    <a:pt x="216051" y="6120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0D7EB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4"/>
            <p:cNvSpPr/>
            <p:nvPr/>
          </p:nvSpPr>
          <p:spPr>
            <a:xfrm>
              <a:off x="7419172" y="2046732"/>
              <a:ext cx="864235" cy="866140"/>
            </a:xfrm>
            <a:custGeom>
              <a:avLst/>
              <a:gdLst/>
              <a:ahLst/>
              <a:cxnLst/>
              <a:rect l="l" t="t" r="r" b="b"/>
              <a:pathLst>
                <a:path w="864234" h="866139">
                  <a:moveTo>
                    <a:pt x="432053" y="0"/>
                  </a:moveTo>
                  <a:lnTo>
                    <a:pt x="384974" y="2539"/>
                  </a:lnTo>
                  <a:lnTo>
                    <a:pt x="339363" y="9983"/>
                  </a:lnTo>
                  <a:lnTo>
                    <a:pt x="295485" y="22067"/>
                  </a:lnTo>
                  <a:lnTo>
                    <a:pt x="253603" y="38526"/>
                  </a:lnTo>
                  <a:lnTo>
                    <a:pt x="213980" y="59097"/>
                  </a:lnTo>
                  <a:lnTo>
                    <a:pt x="176881" y="83515"/>
                  </a:lnTo>
                  <a:lnTo>
                    <a:pt x="142568" y="111516"/>
                  </a:lnTo>
                  <a:lnTo>
                    <a:pt x="111305" y="142836"/>
                  </a:lnTo>
                  <a:lnTo>
                    <a:pt x="83356" y="177210"/>
                  </a:lnTo>
                  <a:lnTo>
                    <a:pt x="58984" y="214375"/>
                  </a:lnTo>
                  <a:lnTo>
                    <a:pt x="38452" y="254067"/>
                  </a:lnTo>
                  <a:lnTo>
                    <a:pt x="22024" y="296021"/>
                  </a:lnTo>
                  <a:lnTo>
                    <a:pt x="9964" y="339973"/>
                  </a:lnTo>
                  <a:lnTo>
                    <a:pt x="2535" y="385660"/>
                  </a:lnTo>
                  <a:lnTo>
                    <a:pt x="0" y="432815"/>
                  </a:lnTo>
                  <a:lnTo>
                    <a:pt x="2535" y="479971"/>
                  </a:lnTo>
                  <a:lnTo>
                    <a:pt x="9964" y="525658"/>
                  </a:lnTo>
                  <a:lnTo>
                    <a:pt x="22024" y="569610"/>
                  </a:lnTo>
                  <a:lnTo>
                    <a:pt x="38452" y="611564"/>
                  </a:lnTo>
                  <a:lnTo>
                    <a:pt x="58984" y="651256"/>
                  </a:lnTo>
                  <a:lnTo>
                    <a:pt x="83356" y="688421"/>
                  </a:lnTo>
                  <a:lnTo>
                    <a:pt x="111305" y="722795"/>
                  </a:lnTo>
                  <a:lnTo>
                    <a:pt x="142568" y="754115"/>
                  </a:lnTo>
                  <a:lnTo>
                    <a:pt x="176881" y="782116"/>
                  </a:lnTo>
                  <a:lnTo>
                    <a:pt x="213980" y="806534"/>
                  </a:lnTo>
                  <a:lnTo>
                    <a:pt x="253603" y="827105"/>
                  </a:lnTo>
                  <a:lnTo>
                    <a:pt x="295485" y="843564"/>
                  </a:lnTo>
                  <a:lnTo>
                    <a:pt x="339363" y="855648"/>
                  </a:lnTo>
                  <a:lnTo>
                    <a:pt x="384974" y="863091"/>
                  </a:lnTo>
                  <a:lnTo>
                    <a:pt x="432053" y="865631"/>
                  </a:lnTo>
                  <a:lnTo>
                    <a:pt x="479133" y="863091"/>
                  </a:lnTo>
                  <a:lnTo>
                    <a:pt x="524744" y="855648"/>
                  </a:lnTo>
                  <a:lnTo>
                    <a:pt x="568622" y="843564"/>
                  </a:lnTo>
                  <a:lnTo>
                    <a:pt x="610504" y="827105"/>
                  </a:lnTo>
                  <a:lnTo>
                    <a:pt x="650127" y="806534"/>
                  </a:lnTo>
                  <a:lnTo>
                    <a:pt x="687226" y="782116"/>
                  </a:lnTo>
                  <a:lnTo>
                    <a:pt x="721539" y="754115"/>
                  </a:lnTo>
                  <a:lnTo>
                    <a:pt x="752802" y="722795"/>
                  </a:lnTo>
                  <a:lnTo>
                    <a:pt x="780751" y="688421"/>
                  </a:lnTo>
                  <a:lnTo>
                    <a:pt x="805123" y="651256"/>
                  </a:lnTo>
                  <a:lnTo>
                    <a:pt x="825655" y="611564"/>
                  </a:lnTo>
                  <a:lnTo>
                    <a:pt x="842083" y="569610"/>
                  </a:lnTo>
                  <a:lnTo>
                    <a:pt x="854143" y="525658"/>
                  </a:lnTo>
                  <a:lnTo>
                    <a:pt x="861572" y="479971"/>
                  </a:lnTo>
                  <a:lnTo>
                    <a:pt x="864107" y="432815"/>
                  </a:lnTo>
                  <a:lnTo>
                    <a:pt x="861572" y="385660"/>
                  </a:lnTo>
                  <a:lnTo>
                    <a:pt x="854143" y="339973"/>
                  </a:lnTo>
                  <a:lnTo>
                    <a:pt x="842083" y="296021"/>
                  </a:lnTo>
                  <a:lnTo>
                    <a:pt x="825655" y="254067"/>
                  </a:lnTo>
                  <a:lnTo>
                    <a:pt x="805123" y="214375"/>
                  </a:lnTo>
                  <a:lnTo>
                    <a:pt x="780751" y="177210"/>
                  </a:lnTo>
                  <a:lnTo>
                    <a:pt x="752802" y="142836"/>
                  </a:lnTo>
                  <a:lnTo>
                    <a:pt x="721539" y="111516"/>
                  </a:lnTo>
                  <a:lnTo>
                    <a:pt x="687226" y="83515"/>
                  </a:lnTo>
                  <a:lnTo>
                    <a:pt x="650127" y="59097"/>
                  </a:lnTo>
                  <a:lnTo>
                    <a:pt x="610504" y="38526"/>
                  </a:lnTo>
                  <a:lnTo>
                    <a:pt x="568622" y="22067"/>
                  </a:lnTo>
                  <a:lnTo>
                    <a:pt x="524744" y="9983"/>
                  </a:lnTo>
                  <a:lnTo>
                    <a:pt x="479133" y="2539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0D7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6"/>
            <p:cNvSpPr/>
            <p:nvPr/>
          </p:nvSpPr>
          <p:spPr>
            <a:xfrm>
              <a:off x="6404830" y="2466124"/>
              <a:ext cx="1106966" cy="470529"/>
            </a:xfrm>
            <a:custGeom>
              <a:avLst/>
              <a:gdLst/>
              <a:ahLst/>
              <a:cxnLst/>
              <a:rect l="l" t="t" r="r" b="b"/>
              <a:pathLst>
                <a:path w="2520950" h="806450">
                  <a:moveTo>
                    <a:pt x="0" y="806196"/>
                  </a:moveTo>
                  <a:lnTo>
                    <a:pt x="0" y="0"/>
                  </a:lnTo>
                </a:path>
                <a:path w="2520950" h="806450">
                  <a:moveTo>
                    <a:pt x="0" y="0"/>
                  </a:moveTo>
                  <a:lnTo>
                    <a:pt x="2520569" y="0"/>
                  </a:lnTo>
                </a:path>
              </a:pathLst>
            </a:custGeom>
            <a:ln w="6096">
              <a:solidFill>
                <a:srgbClr val="0D7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591945" y="3602677"/>
            <a:ext cx="1219031" cy="232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BATULICIN</a:t>
            </a:r>
          </a:p>
        </p:txBody>
      </p:sp>
    </p:spTree>
    <p:extLst>
      <p:ext uri="{BB962C8B-B14F-4D97-AF65-F5344CB8AC3E}">
        <p14:creationId xmlns:p14="http://schemas.microsoft.com/office/powerpoint/2010/main" val="378596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3435A2-5D6C-4498-A3CE-59DA3326E30F}"/>
              </a:ext>
            </a:extLst>
          </p:cNvPr>
          <p:cNvSpPr/>
          <p:nvPr/>
        </p:nvSpPr>
        <p:spPr>
          <a:xfrm>
            <a:off x="0" y="6595058"/>
            <a:ext cx="9144000" cy="262942"/>
          </a:xfrm>
          <a:prstGeom prst="rect">
            <a:avLst/>
          </a:prstGeom>
          <a:solidFill>
            <a:srgbClr val="0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5D5F9-61AD-484A-80BC-625A95AA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70" y="5198405"/>
            <a:ext cx="1742874" cy="1398947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178628" y="161740"/>
            <a:ext cx="6793722" cy="43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KAWASAN INDUSTRI JORONG </a:t>
            </a:r>
          </a:p>
        </p:txBody>
      </p:sp>
      <p:sp>
        <p:nvSpPr>
          <p:cNvPr id="25" name="object 9"/>
          <p:cNvSpPr/>
          <p:nvPr/>
        </p:nvSpPr>
        <p:spPr>
          <a:xfrm>
            <a:off x="3543989" y="713204"/>
            <a:ext cx="2466340" cy="1841396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rgbClr val="4AACC5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>
                <a:solidFill>
                  <a:schemeClr val="bg1"/>
                </a:solidFill>
              </a:rPr>
              <a:t>DASAR HUKUM </a:t>
            </a:r>
          </a:p>
          <a:p>
            <a:pPr marL="91440" algn="ctr"/>
            <a:r>
              <a:rPr lang="en-US" sz="1400" b="1" dirty="0">
                <a:solidFill>
                  <a:schemeClr val="bg1"/>
                </a:solidFill>
              </a:rPr>
              <a:t>PERUNTUKAN KAWASAN: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marL="365760" lvl="0" indent="-171450">
              <a:buFont typeface="Wingdings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</a:rPr>
              <a:t>PP RIPIN</a:t>
            </a:r>
          </a:p>
          <a:p>
            <a:pPr marL="365760" lvl="0" indent="-171450">
              <a:buFont typeface="Wingdings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</a:rPr>
              <a:t>PERDA RPIP</a:t>
            </a:r>
          </a:p>
          <a:p>
            <a:pPr marL="365760" lvl="0" indent="-171450">
              <a:buFont typeface="Wingdings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</a:rPr>
              <a:t>PERDA RPIK</a:t>
            </a:r>
          </a:p>
          <a:p>
            <a:pPr marL="365760" lvl="0" indent="-171450">
              <a:buFont typeface="Wingdings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</a:rPr>
              <a:t>PERDA RTRWP</a:t>
            </a:r>
          </a:p>
          <a:p>
            <a:pPr marL="365760" lvl="0" indent="-171450">
              <a:buFont typeface="Wingdings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</a:rPr>
              <a:t>PERDA RTRWK</a:t>
            </a:r>
          </a:p>
        </p:txBody>
      </p:sp>
      <p:sp>
        <p:nvSpPr>
          <p:cNvPr id="33" name="object 9"/>
          <p:cNvSpPr/>
          <p:nvPr/>
        </p:nvSpPr>
        <p:spPr>
          <a:xfrm>
            <a:off x="6221824" y="701229"/>
            <a:ext cx="2466340" cy="2115418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600" b="1" dirty="0">
                <a:solidFill>
                  <a:schemeClr val="bg1"/>
                </a:solidFill>
              </a:rPr>
              <a:t>INFRASTRUKTUR </a:t>
            </a:r>
          </a:p>
          <a:p>
            <a:pPr marL="91440" algn="ctr"/>
            <a:r>
              <a:rPr lang="en-US" sz="1600" b="1" dirty="0">
                <a:solidFill>
                  <a:schemeClr val="bg1"/>
                </a:solidFill>
              </a:rPr>
              <a:t>EKSISTING: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marL="274320" indent="-171450">
              <a:buFont typeface="Arial" pitchFamily="34" charset="0"/>
              <a:buChar char="•"/>
            </a:pPr>
            <a:r>
              <a:rPr lang="en-US" sz="1600" b="1" dirty="0" err="1">
                <a:solidFill>
                  <a:schemeClr val="bg1"/>
                </a:solidFill>
              </a:rPr>
              <a:t>Jety</a:t>
            </a:r>
            <a:r>
              <a:rPr lang="en-US" sz="1600" b="1" dirty="0">
                <a:solidFill>
                  <a:schemeClr val="bg1"/>
                </a:solidFill>
              </a:rPr>
              <a:t> 1,2 Km</a:t>
            </a:r>
          </a:p>
          <a:p>
            <a:pPr marL="274320" indent="-171450"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Kantor </a:t>
            </a:r>
            <a:r>
              <a:rPr lang="en-US" sz="1600" b="1" dirty="0" err="1">
                <a:solidFill>
                  <a:schemeClr val="bg1"/>
                </a:solidFill>
              </a:rPr>
              <a:t>Administrasi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  <a:p>
            <a:pPr marL="102870"/>
            <a:r>
              <a:rPr lang="en-US" sz="1600" b="1" dirty="0">
                <a:solidFill>
                  <a:schemeClr val="bg1"/>
                </a:solidFill>
              </a:rPr>
              <a:t>   </a:t>
            </a:r>
            <a:r>
              <a:rPr lang="en-US" sz="1600" b="1" dirty="0" err="1">
                <a:solidFill>
                  <a:schemeClr val="bg1"/>
                </a:solidFill>
              </a:rPr>
              <a:t>Pelabuhan</a:t>
            </a:r>
            <a:endParaRPr lang="en-US" sz="1600" b="1" dirty="0">
              <a:solidFill>
                <a:schemeClr val="bg1"/>
              </a:solidFill>
            </a:endParaRPr>
          </a:p>
          <a:p>
            <a:pPr marL="274320" indent="-171450">
              <a:buFont typeface="Arial" pitchFamily="34" charset="0"/>
              <a:buChar char="•"/>
            </a:pPr>
            <a:r>
              <a:rPr lang="en-US" sz="1600" b="1" dirty="0" err="1">
                <a:solidFill>
                  <a:schemeClr val="bg1"/>
                </a:solidFill>
              </a:rPr>
              <a:t>Infrastruktur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jalan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ke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  <a:p>
            <a:pPr marL="102870"/>
            <a:r>
              <a:rPr lang="en-US" sz="1600" b="1" dirty="0">
                <a:solidFill>
                  <a:schemeClr val="bg1"/>
                </a:solidFill>
              </a:rPr>
              <a:t>   KIJ</a:t>
            </a:r>
          </a:p>
        </p:txBody>
      </p:sp>
      <p:sp>
        <p:nvSpPr>
          <p:cNvPr id="34" name="object 9"/>
          <p:cNvSpPr/>
          <p:nvPr/>
        </p:nvSpPr>
        <p:spPr>
          <a:xfrm>
            <a:off x="3517826" y="2795187"/>
            <a:ext cx="2277125" cy="1447538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/>
              <a:t>DOKUMEN</a:t>
            </a:r>
          </a:p>
          <a:p>
            <a:pPr marL="91440" algn="ctr"/>
            <a:r>
              <a:rPr lang="en-US" sz="1400" b="1" dirty="0"/>
              <a:t>PERENCANAAN:</a:t>
            </a:r>
          </a:p>
          <a:p>
            <a:pPr algn="ctr"/>
            <a:endParaRPr lang="en-US" sz="800" b="1" dirty="0"/>
          </a:p>
          <a:p>
            <a:pPr marL="365760" indent="-182880">
              <a:buFont typeface="Arial" pitchFamily="34" charset="0"/>
              <a:buChar char="•"/>
            </a:pPr>
            <a:r>
              <a:rPr lang="en-US" sz="1400" b="1" dirty="0"/>
              <a:t>MP </a:t>
            </a:r>
            <a:r>
              <a:rPr lang="en-US" sz="1400" b="1" dirty="0" err="1"/>
              <a:t>Pelabuhan</a:t>
            </a:r>
            <a:endParaRPr lang="en-US" sz="1400" b="1" dirty="0"/>
          </a:p>
          <a:p>
            <a:pPr marL="365760" indent="-182880">
              <a:buFont typeface="Arial" pitchFamily="34" charset="0"/>
              <a:buChar char="•"/>
            </a:pPr>
            <a:r>
              <a:rPr lang="en-US" sz="1400" b="1" dirty="0"/>
              <a:t>MP KIJ 915 Ha (</a:t>
            </a:r>
            <a:r>
              <a:rPr lang="en-US" sz="1400" b="1" dirty="0" err="1"/>
              <a:t>diluar</a:t>
            </a:r>
            <a:endParaRPr lang="en-US" sz="1400" b="1" dirty="0"/>
          </a:p>
          <a:p>
            <a:pPr marL="182880"/>
            <a:r>
              <a:rPr lang="en-US" sz="1400" b="1" dirty="0"/>
              <a:t>   area PT JPD)</a:t>
            </a:r>
          </a:p>
          <a:p>
            <a:pPr marL="365760" indent="-182880">
              <a:buFont typeface="Arial" pitchFamily="34" charset="0"/>
              <a:buChar char="•"/>
            </a:pPr>
            <a:r>
              <a:rPr lang="en-US" sz="1400" b="1" dirty="0"/>
              <a:t>AMDAL PELABUHA</a:t>
            </a:r>
            <a:r>
              <a:rPr lang="en-US" sz="1600" b="1" dirty="0"/>
              <a:t>N  </a:t>
            </a:r>
            <a:endParaRPr sz="1600" b="1" dirty="0"/>
          </a:p>
        </p:txBody>
      </p:sp>
      <p:sp>
        <p:nvSpPr>
          <p:cNvPr id="35" name="object 9"/>
          <p:cNvSpPr/>
          <p:nvPr/>
        </p:nvSpPr>
        <p:spPr>
          <a:xfrm>
            <a:off x="5891198" y="2945550"/>
            <a:ext cx="3290835" cy="3649508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/>
              <a:t>HAMBATAN </a:t>
            </a:r>
          </a:p>
          <a:p>
            <a:pPr algn="ctr"/>
            <a:r>
              <a:rPr lang="en-US" sz="1400" b="1" dirty="0"/>
              <a:t>PENGEMBANGAN KAWASAN</a:t>
            </a:r>
            <a:r>
              <a:rPr lang="en-US" sz="1400" b="1" dirty="0">
                <a:solidFill>
                  <a:schemeClr val="bg1"/>
                </a:solidFill>
              </a:rPr>
              <a:t>:</a:t>
            </a: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marL="365760" lvl="0" indent="-182880">
              <a:buFont typeface="Arial" pitchFamily="34" charset="0"/>
              <a:buChar char="•"/>
            </a:pPr>
            <a:r>
              <a:rPr lang="en-US" sz="1400" dirty="0"/>
              <a:t>PT JPD </a:t>
            </a:r>
            <a:r>
              <a:rPr lang="en-US" sz="1400" dirty="0" err="1"/>
              <a:t>selaku</a:t>
            </a:r>
            <a:r>
              <a:rPr lang="en-US" sz="1400" dirty="0"/>
              <a:t> </a:t>
            </a:r>
            <a:r>
              <a:rPr lang="en-US" sz="1400" dirty="0" err="1"/>
              <a:t>perusahaan</a:t>
            </a:r>
            <a:r>
              <a:rPr lang="en-US" sz="1400" dirty="0"/>
              <a:t> KI </a:t>
            </a:r>
            <a:r>
              <a:rPr lang="en-US" sz="1400" dirty="0" err="1"/>
              <a:t>tdk</a:t>
            </a:r>
            <a:r>
              <a:rPr lang="en-US" sz="1400" dirty="0"/>
              <a:t>      </a:t>
            </a:r>
          </a:p>
          <a:p>
            <a:pPr marL="182880" lvl="0"/>
            <a:r>
              <a:rPr lang="en-US" sz="1400" dirty="0"/>
              <a:t>   </a:t>
            </a:r>
            <a:r>
              <a:rPr lang="en-US" sz="1400" dirty="0" err="1"/>
              <a:t>komitmen</a:t>
            </a:r>
            <a:r>
              <a:rPr lang="en-US" sz="1400" dirty="0"/>
              <a:t> : </a:t>
            </a:r>
          </a:p>
          <a:p>
            <a:pPr marL="182880" lvl="0"/>
            <a:r>
              <a:rPr lang="en-US" sz="1400" dirty="0"/>
              <a:t>   a. </a:t>
            </a:r>
            <a:r>
              <a:rPr lang="en-US" sz="1400" dirty="0" err="1"/>
              <a:t>pembebasan</a:t>
            </a:r>
            <a:r>
              <a:rPr lang="en-US" sz="1400" dirty="0"/>
              <a:t> </a:t>
            </a:r>
            <a:r>
              <a:rPr lang="en-US" sz="1400" dirty="0" err="1"/>
              <a:t>lahan</a:t>
            </a:r>
            <a:endParaRPr lang="en-US" sz="1400" dirty="0"/>
          </a:p>
          <a:p>
            <a:pPr marL="182880" lvl="0"/>
            <a:r>
              <a:rPr lang="en-US" sz="1400" dirty="0"/>
              <a:t>   b. </a:t>
            </a:r>
            <a:r>
              <a:rPr lang="en-US" sz="1400" dirty="0" err="1"/>
              <a:t>Penyusunan</a:t>
            </a:r>
            <a:r>
              <a:rPr lang="en-US" sz="1400" dirty="0"/>
              <a:t> MP, AMDAL </a:t>
            </a:r>
            <a:r>
              <a:rPr lang="en-US" sz="1400" dirty="0" err="1"/>
              <a:t>dll</a:t>
            </a:r>
            <a:endParaRPr lang="en-US" sz="1400" dirty="0"/>
          </a:p>
          <a:p>
            <a:pPr marL="182880" lvl="0"/>
            <a:r>
              <a:rPr lang="en-US" sz="1400" dirty="0"/>
              <a:t>   c. SK </a:t>
            </a:r>
            <a:r>
              <a:rPr lang="en-US" sz="1400" dirty="0" err="1"/>
              <a:t>Ilok</a:t>
            </a:r>
            <a:r>
              <a:rPr lang="en-US" sz="1400" dirty="0"/>
              <a:t> </a:t>
            </a:r>
            <a:r>
              <a:rPr lang="en-US" sz="1400" dirty="0" err="1"/>
              <a:t>Dibatalkan</a:t>
            </a:r>
            <a:r>
              <a:rPr lang="en-US" sz="1400" dirty="0"/>
              <a:t> </a:t>
            </a:r>
          </a:p>
          <a:p>
            <a:pPr marL="365760" indent="-182880">
              <a:buFont typeface="Arial" pitchFamily="34" charset="0"/>
              <a:buChar char="•"/>
            </a:pPr>
            <a:r>
              <a:rPr lang="en-US" sz="1400" dirty="0" err="1"/>
              <a:t>Pemkab</a:t>
            </a:r>
            <a:r>
              <a:rPr lang="en-US" sz="1400" dirty="0"/>
              <a:t> Tala </a:t>
            </a:r>
            <a:r>
              <a:rPr lang="en-US" sz="1400" dirty="0" err="1"/>
              <a:t>menawaran</a:t>
            </a:r>
            <a:r>
              <a:rPr lang="en-US" sz="1400" dirty="0"/>
              <a:t> </a:t>
            </a:r>
            <a:r>
              <a:rPr lang="en-US" sz="1400" dirty="0" err="1"/>
              <a:t>pengelola</a:t>
            </a:r>
            <a:r>
              <a:rPr lang="en-US" sz="1400" dirty="0"/>
              <a:t>  KIJ </a:t>
            </a:r>
          </a:p>
          <a:p>
            <a:pPr marL="182880"/>
            <a:r>
              <a:rPr lang="en-US" sz="1400" dirty="0"/>
              <a:t>   a. PT </a:t>
            </a:r>
            <a:r>
              <a:rPr lang="en-US" sz="1400" dirty="0" err="1"/>
              <a:t>Jababeka</a:t>
            </a:r>
            <a:endParaRPr lang="en-US" sz="1400" dirty="0"/>
          </a:p>
          <a:p>
            <a:pPr marL="182880"/>
            <a:r>
              <a:rPr lang="en-US" sz="1400" dirty="0"/>
              <a:t>   b. PT </a:t>
            </a:r>
            <a:r>
              <a:rPr lang="en-US" sz="1400" dirty="0" err="1"/>
              <a:t>Mandiri</a:t>
            </a:r>
            <a:r>
              <a:rPr lang="en-US" sz="1400" dirty="0"/>
              <a:t> Plan </a:t>
            </a:r>
          </a:p>
          <a:p>
            <a:pPr marL="182880"/>
            <a:r>
              <a:rPr lang="en-US" sz="1400" dirty="0"/>
              <a:t>   </a:t>
            </a:r>
            <a:r>
              <a:rPr lang="en-US" sz="1400" dirty="0" err="1"/>
              <a:t>Belum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tindak</a:t>
            </a:r>
            <a:r>
              <a:rPr lang="en-US" sz="1400" dirty="0"/>
              <a:t> </a:t>
            </a:r>
            <a:r>
              <a:rPr lang="en-US" sz="1400"/>
              <a:t>lanjut</a:t>
            </a:r>
            <a:endParaRPr lang="en-US" sz="1400" dirty="0"/>
          </a:p>
          <a:p>
            <a:pPr marL="182880"/>
            <a:r>
              <a:rPr lang="en-US" sz="1400" dirty="0"/>
              <a:t>3. PT </a:t>
            </a:r>
            <a:r>
              <a:rPr lang="en-US" sz="1400" dirty="0" err="1"/>
              <a:t>Mandalapratama</a:t>
            </a:r>
            <a:r>
              <a:rPr lang="en-US" sz="1400" dirty="0"/>
              <a:t> </a:t>
            </a:r>
            <a:r>
              <a:rPr lang="en-US" sz="1400" dirty="0" err="1"/>
              <a:t>berminat</a:t>
            </a:r>
            <a:r>
              <a:rPr lang="en-US" sz="1400" dirty="0"/>
              <a:t> </a:t>
            </a:r>
            <a:r>
              <a:rPr lang="en-US" sz="1400" dirty="0" err="1"/>
              <a:t>ttp</a:t>
            </a:r>
            <a:r>
              <a:rPr lang="en-US" sz="1400" dirty="0"/>
              <a:t> </a:t>
            </a:r>
          </a:p>
          <a:p>
            <a:pPr marL="182880"/>
            <a:r>
              <a:rPr lang="en-US" sz="1400" dirty="0"/>
              <a:t>   </a:t>
            </a:r>
            <a:r>
              <a:rPr lang="en-US" sz="1400" dirty="0" err="1"/>
              <a:t>blum</a:t>
            </a:r>
            <a:r>
              <a:rPr lang="en-US" sz="1400" dirty="0"/>
              <a:t> </a:t>
            </a:r>
            <a:r>
              <a:rPr lang="en-US" sz="1400" dirty="0" err="1"/>
              <a:t>ekpos</a:t>
            </a:r>
            <a:r>
              <a:rPr lang="en-US" sz="1400" dirty="0"/>
              <a:t> </a:t>
            </a:r>
            <a:r>
              <a:rPr lang="en-US" sz="1400" dirty="0" err="1"/>
              <a:t>rencana</a:t>
            </a:r>
            <a:r>
              <a:rPr lang="en-US" sz="1400" dirty="0"/>
              <a:t> </a:t>
            </a:r>
            <a:r>
              <a:rPr lang="en-US" sz="1400" dirty="0" err="1"/>
              <a:t>pengelolaan</a:t>
            </a:r>
            <a:endParaRPr lang="en-US" sz="1400" dirty="0"/>
          </a:p>
          <a:p>
            <a:pPr marL="182880"/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36" name="object 9"/>
          <p:cNvSpPr/>
          <p:nvPr/>
        </p:nvSpPr>
        <p:spPr>
          <a:xfrm>
            <a:off x="3214265" y="4373114"/>
            <a:ext cx="2580686" cy="2052228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b="1" dirty="0"/>
              <a:t>INDUSTRI EKSISTING</a:t>
            </a:r>
          </a:p>
          <a:p>
            <a:pPr algn="ctr"/>
            <a:r>
              <a:rPr lang="en-US" sz="1400" b="1" dirty="0"/>
              <a:t>(Ton/</a:t>
            </a:r>
            <a:r>
              <a:rPr lang="en-US" sz="1400" b="1" dirty="0" err="1"/>
              <a:t>Bulan</a:t>
            </a:r>
            <a:r>
              <a:rPr lang="en-US" sz="1400" b="1" dirty="0"/>
              <a:t>):</a:t>
            </a:r>
          </a:p>
          <a:p>
            <a:pPr algn="ctr"/>
            <a:endParaRPr lang="en-US" sz="1400" b="1" dirty="0"/>
          </a:p>
          <a:p>
            <a:pPr marL="365760" lvl="0" indent="-182880">
              <a:buFont typeface="Arial" pitchFamily="34" charset="0"/>
              <a:buChar char="•"/>
            </a:pPr>
            <a:r>
              <a:rPr lang="en-US" sz="1600" b="1" dirty="0"/>
              <a:t>PT Delta Prima Steel</a:t>
            </a:r>
          </a:p>
          <a:p>
            <a:pPr marL="365760" indent="-182880">
              <a:buFont typeface="Arial" pitchFamily="34" charset="0"/>
              <a:buChar char="•"/>
            </a:pPr>
            <a:r>
              <a:rPr lang="en-US" sz="1600" b="1" dirty="0"/>
              <a:t>PT GKJ pulp &amp; </a:t>
            </a:r>
            <a:r>
              <a:rPr lang="en-US" sz="1600" b="1" dirty="0" err="1"/>
              <a:t>kertas</a:t>
            </a:r>
            <a:endParaRPr lang="en-US" sz="16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7596336" y="41196"/>
            <a:ext cx="1471676" cy="651500"/>
            <a:chOff x="10437217" y="1"/>
            <a:chExt cx="1754783" cy="1089111"/>
          </a:xfrm>
          <a:solidFill>
            <a:schemeClr val="accent1">
              <a:lumMod val="75000"/>
            </a:schemeClr>
          </a:solidFill>
        </p:grpSpPr>
        <p:grpSp>
          <p:nvGrpSpPr>
            <p:cNvPr id="38" name="Group 37"/>
            <p:cNvGrpSpPr/>
            <p:nvPr/>
          </p:nvGrpSpPr>
          <p:grpSpPr>
            <a:xfrm>
              <a:off x="10437217" y="246553"/>
              <a:ext cx="1532712" cy="842559"/>
              <a:chOff x="9331232" y="215532"/>
              <a:chExt cx="2717075" cy="1401542"/>
            </a:xfrm>
            <a:grpFill/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29846" y="215532"/>
                <a:ext cx="818461" cy="1401542"/>
              </a:xfrm>
              <a:prstGeom prst="rect">
                <a:avLst/>
              </a:prstGeom>
              <a:grpFill/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44" t="28261" r="20803" b="32609"/>
              <a:stretch/>
            </p:blipFill>
            <p:spPr>
              <a:xfrm>
                <a:off x="9331232" y="215532"/>
                <a:ext cx="1752600" cy="1401542"/>
              </a:xfrm>
              <a:prstGeom prst="rect">
                <a:avLst/>
              </a:prstGeom>
              <a:grpFill/>
            </p:spPr>
          </p:pic>
        </p:grpSp>
        <p:sp>
          <p:nvSpPr>
            <p:cNvPr id="39" name="Half Frame 38"/>
            <p:cNvSpPr/>
            <p:nvPr/>
          </p:nvSpPr>
          <p:spPr>
            <a:xfrm rot="5400000">
              <a:off x="11464611" y="-156977"/>
              <a:ext cx="570412" cy="884367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object 9"/>
          <p:cNvSpPr/>
          <p:nvPr/>
        </p:nvSpPr>
        <p:spPr>
          <a:xfrm>
            <a:off x="573725" y="651500"/>
            <a:ext cx="2832554" cy="738069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rgbClr val="CAEE16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600" b="1" dirty="0"/>
              <a:t>PENGELOLA KAWASAN</a:t>
            </a:r>
            <a:r>
              <a:rPr lang="en-US" sz="1400" b="1" dirty="0"/>
              <a:t>:</a:t>
            </a:r>
          </a:p>
          <a:p>
            <a:pPr marL="91440" lvl="0" algn="ctr"/>
            <a:r>
              <a:rPr lang="en-US" sz="1600" b="1" dirty="0" err="1"/>
              <a:t>Sedang</a:t>
            </a:r>
            <a:r>
              <a:rPr lang="en-US" sz="1600" b="1" dirty="0"/>
              <a:t> proses </a:t>
            </a:r>
            <a:r>
              <a:rPr lang="en-US" sz="1600" b="1" dirty="0" err="1"/>
              <a:t>penawaran</a:t>
            </a:r>
            <a:r>
              <a:rPr lang="en-US" sz="2400" dirty="0"/>
              <a:t> </a:t>
            </a:r>
            <a:endParaRPr sz="2400" b="1" dirty="0"/>
          </a:p>
        </p:txBody>
      </p:sp>
      <p:grpSp>
        <p:nvGrpSpPr>
          <p:cNvPr id="44" name="Group 43"/>
          <p:cNvGrpSpPr/>
          <p:nvPr/>
        </p:nvGrpSpPr>
        <p:grpSpPr>
          <a:xfrm>
            <a:off x="1824623" y="1484784"/>
            <a:ext cx="1632537" cy="1097364"/>
            <a:chOff x="1258009" y="1525900"/>
            <a:chExt cx="2688795" cy="1097364"/>
          </a:xfrm>
        </p:grpSpPr>
        <p:sp>
          <p:nvSpPr>
            <p:cNvPr id="17" name="object 98"/>
            <p:cNvSpPr/>
            <p:nvPr/>
          </p:nvSpPr>
          <p:spPr>
            <a:xfrm>
              <a:off x="1853848" y="1575448"/>
              <a:ext cx="2041999" cy="1020268"/>
            </a:xfrm>
            <a:custGeom>
              <a:avLst/>
              <a:gdLst/>
              <a:ahLst/>
              <a:cxnLst/>
              <a:rect l="l" t="t" r="r" b="b"/>
              <a:pathLst>
                <a:path w="1320164" h="1318260">
                  <a:moveTo>
                    <a:pt x="659892" y="0"/>
                  </a:moveTo>
                  <a:lnTo>
                    <a:pt x="612764" y="1655"/>
                  </a:lnTo>
                  <a:lnTo>
                    <a:pt x="566531" y="6546"/>
                  </a:lnTo>
                  <a:lnTo>
                    <a:pt x="521305" y="14562"/>
                  </a:lnTo>
                  <a:lnTo>
                    <a:pt x="477196" y="25590"/>
                  </a:lnTo>
                  <a:lnTo>
                    <a:pt x="434316" y="39520"/>
                  </a:lnTo>
                  <a:lnTo>
                    <a:pt x="392777" y="56239"/>
                  </a:lnTo>
                  <a:lnTo>
                    <a:pt x="352692" y="75636"/>
                  </a:lnTo>
                  <a:lnTo>
                    <a:pt x="314170" y="97600"/>
                  </a:lnTo>
                  <a:lnTo>
                    <a:pt x="277324" y="122018"/>
                  </a:lnTo>
                  <a:lnTo>
                    <a:pt x="242267" y="148780"/>
                  </a:lnTo>
                  <a:lnTo>
                    <a:pt x="209108" y="177773"/>
                  </a:lnTo>
                  <a:lnTo>
                    <a:pt x="177961" y="208886"/>
                  </a:lnTo>
                  <a:lnTo>
                    <a:pt x="148936" y="242007"/>
                  </a:lnTo>
                  <a:lnTo>
                    <a:pt x="122145" y="277026"/>
                  </a:lnTo>
                  <a:lnTo>
                    <a:pt x="97701" y="313829"/>
                  </a:lnTo>
                  <a:lnTo>
                    <a:pt x="75714" y="352306"/>
                  </a:lnTo>
                  <a:lnTo>
                    <a:pt x="56296" y="392345"/>
                  </a:lnTo>
                  <a:lnTo>
                    <a:pt x="39560" y="433834"/>
                  </a:lnTo>
                  <a:lnTo>
                    <a:pt x="25616" y="476662"/>
                  </a:lnTo>
                  <a:lnTo>
                    <a:pt x="14576" y="520717"/>
                  </a:lnTo>
                  <a:lnTo>
                    <a:pt x="6552" y="565888"/>
                  </a:lnTo>
                  <a:lnTo>
                    <a:pt x="1656" y="612063"/>
                  </a:lnTo>
                  <a:lnTo>
                    <a:pt x="0" y="659129"/>
                  </a:lnTo>
                  <a:lnTo>
                    <a:pt x="1656" y="706196"/>
                  </a:lnTo>
                  <a:lnTo>
                    <a:pt x="6552" y="752371"/>
                  </a:lnTo>
                  <a:lnTo>
                    <a:pt x="14576" y="797542"/>
                  </a:lnTo>
                  <a:lnTo>
                    <a:pt x="25616" y="841597"/>
                  </a:lnTo>
                  <a:lnTo>
                    <a:pt x="39560" y="884425"/>
                  </a:lnTo>
                  <a:lnTo>
                    <a:pt x="56296" y="925914"/>
                  </a:lnTo>
                  <a:lnTo>
                    <a:pt x="75714" y="965953"/>
                  </a:lnTo>
                  <a:lnTo>
                    <a:pt x="97701" y="1004430"/>
                  </a:lnTo>
                  <a:lnTo>
                    <a:pt x="122145" y="1041233"/>
                  </a:lnTo>
                  <a:lnTo>
                    <a:pt x="148936" y="1076252"/>
                  </a:lnTo>
                  <a:lnTo>
                    <a:pt x="177961" y="1109373"/>
                  </a:lnTo>
                  <a:lnTo>
                    <a:pt x="209108" y="1140486"/>
                  </a:lnTo>
                  <a:lnTo>
                    <a:pt x="242267" y="1169479"/>
                  </a:lnTo>
                  <a:lnTo>
                    <a:pt x="277324" y="1196241"/>
                  </a:lnTo>
                  <a:lnTo>
                    <a:pt x="314170" y="1220659"/>
                  </a:lnTo>
                  <a:lnTo>
                    <a:pt x="352692" y="1242623"/>
                  </a:lnTo>
                  <a:lnTo>
                    <a:pt x="392777" y="1262020"/>
                  </a:lnTo>
                  <a:lnTo>
                    <a:pt x="434316" y="1278739"/>
                  </a:lnTo>
                  <a:lnTo>
                    <a:pt x="477196" y="1292669"/>
                  </a:lnTo>
                  <a:lnTo>
                    <a:pt x="521305" y="1303697"/>
                  </a:lnTo>
                  <a:lnTo>
                    <a:pt x="566531" y="1311713"/>
                  </a:lnTo>
                  <a:lnTo>
                    <a:pt x="612764" y="1316604"/>
                  </a:lnTo>
                  <a:lnTo>
                    <a:pt x="659892" y="1318260"/>
                  </a:lnTo>
                  <a:lnTo>
                    <a:pt x="707023" y="1316604"/>
                  </a:lnTo>
                  <a:lnTo>
                    <a:pt x="753260" y="1311713"/>
                  </a:lnTo>
                  <a:lnTo>
                    <a:pt x="798490" y="1303697"/>
                  </a:lnTo>
                  <a:lnTo>
                    <a:pt x="842601" y="1292669"/>
                  </a:lnTo>
                  <a:lnTo>
                    <a:pt x="885482" y="1278739"/>
                  </a:lnTo>
                  <a:lnTo>
                    <a:pt x="927022" y="1262020"/>
                  </a:lnTo>
                  <a:lnTo>
                    <a:pt x="967108" y="1242623"/>
                  </a:lnTo>
                  <a:lnTo>
                    <a:pt x="1005630" y="1220659"/>
                  </a:lnTo>
                  <a:lnTo>
                    <a:pt x="1042475" y="1196241"/>
                  </a:lnTo>
                  <a:lnTo>
                    <a:pt x="1077532" y="1169479"/>
                  </a:lnTo>
                  <a:lnTo>
                    <a:pt x="1110690" y="1140486"/>
                  </a:lnTo>
                  <a:lnTo>
                    <a:pt x="1141836" y="1109373"/>
                  </a:lnTo>
                  <a:lnTo>
                    <a:pt x="1170859" y="1076252"/>
                  </a:lnTo>
                  <a:lnTo>
                    <a:pt x="1197648" y="1041233"/>
                  </a:lnTo>
                  <a:lnTo>
                    <a:pt x="1222091" y="1004430"/>
                  </a:lnTo>
                  <a:lnTo>
                    <a:pt x="1244076" y="965953"/>
                  </a:lnTo>
                  <a:lnTo>
                    <a:pt x="1263492" y="925914"/>
                  </a:lnTo>
                  <a:lnTo>
                    <a:pt x="1280227" y="884425"/>
                  </a:lnTo>
                  <a:lnTo>
                    <a:pt x="1294170" y="841597"/>
                  </a:lnTo>
                  <a:lnTo>
                    <a:pt x="1305208" y="797542"/>
                  </a:lnTo>
                  <a:lnTo>
                    <a:pt x="1313231" y="752371"/>
                  </a:lnTo>
                  <a:lnTo>
                    <a:pt x="1318127" y="706196"/>
                  </a:lnTo>
                  <a:lnTo>
                    <a:pt x="1319783" y="659129"/>
                  </a:lnTo>
                  <a:lnTo>
                    <a:pt x="1318127" y="612063"/>
                  </a:lnTo>
                  <a:lnTo>
                    <a:pt x="1313231" y="565888"/>
                  </a:lnTo>
                  <a:lnTo>
                    <a:pt x="1305208" y="520717"/>
                  </a:lnTo>
                  <a:lnTo>
                    <a:pt x="1294170" y="476662"/>
                  </a:lnTo>
                  <a:lnTo>
                    <a:pt x="1280227" y="433834"/>
                  </a:lnTo>
                  <a:lnTo>
                    <a:pt x="1263492" y="392345"/>
                  </a:lnTo>
                  <a:lnTo>
                    <a:pt x="1244076" y="352306"/>
                  </a:lnTo>
                  <a:lnTo>
                    <a:pt x="1222091" y="313829"/>
                  </a:lnTo>
                  <a:lnTo>
                    <a:pt x="1197648" y="277026"/>
                  </a:lnTo>
                  <a:lnTo>
                    <a:pt x="1170859" y="242007"/>
                  </a:lnTo>
                  <a:lnTo>
                    <a:pt x="1141836" y="208886"/>
                  </a:lnTo>
                  <a:lnTo>
                    <a:pt x="1110690" y="177773"/>
                  </a:lnTo>
                  <a:lnTo>
                    <a:pt x="1077532" y="148780"/>
                  </a:lnTo>
                  <a:lnTo>
                    <a:pt x="1042475" y="122018"/>
                  </a:lnTo>
                  <a:lnTo>
                    <a:pt x="1005630" y="97600"/>
                  </a:lnTo>
                  <a:lnTo>
                    <a:pt x="967108" y="75636"/>
                  </a:lnTo>
                  <a:lnTo>
                    <a:pt x="927022" y="56239"/>
                  </a:lnTo>
                  <a:lnTo>
                    <a:pt x="885482" y="39520"/>
                  </a:lnTo>
                  <a:lnTo>
                    <a:pt x="842601" y="25590"/>
                  </a:lnTo>
                  <a:lnTo>
                    <a:pt x="798490" y="14562"/>
                  </a:lnTo>
                  <a:lnTo>
                    <a:pt x="753260" y="6546"/>
                  </a:lnTo>
                  <a:lnTo>
                    <a:pt x="707023" y="1655"/>
                  </a:lnTo>
                  <a:lnTo>
                    <a:pt x="659892" y="0"/>
                  </a:lnTo>
                  <a:close/>
                </a:path>
              </a:pathLst>
            </a:custGeom>
            <a:solidFill>
              <a:srgbClr val="B8D433">
                <a:alpha val="63920"/>
              </a:srgbClr>
            </a:solidFill>
          </p:spPr>
          <p:txBody>
            <a:bodyPr wrap="square" lIns="0" tIns="0" rIns="0" bIns="0" rtlCol="0"/>
            <a:lstStyle/>
            <a:p>
              <a:pPr marL="457200" algn="ctr"/>
              <a:endParaRPr/>
            </a:p>
          </p:txBody>
        </p:sp>
        <p:sp>
          <p:nvSpPr>
            <p:cNvPr id="21" name="object 102"/>
            <p:cNvSpPr/>
            <p:nvPr/>
          </p:nvSpPr>
          <p:spPr>
            <a:xfrm>
              <a:off x="1804632" y="1525900"/>
              <a:ext cx="2142172" cy="1097364"/>
            </a:xfrm>
            <a:custGeom>
              <a:avLst/>
              <a:gdLst/>
              <a:ahLst/>
              <a:cxnLst/>
              <a:rect l="l" t="t" r="r" b="b"/>
              <a:pathLst>
                <a:path w="1499870" h="1498600">
                  <a:moveTo>
                    <a:pt x="0" y="749045"/>
                  </a:moveTo>
                  <a:lnTo>
                    <a:pt x="1475" y="701680"/>
                  </a:lnTo>
                  <a:lnTo>
                    <a:pt x="5842" y="655096"/>
                  </a:lnTo>
                  <a:lnTo>
                    <a:pt x="13012" y="609382"/>
                  </a:lnTo>
                  <a:lnTo>
                    <a:pt x="22899" y="564627"/>
                  </a:lnTo>
                  <a:lnTo>
                    <a:pt x="35414" y="520916"/>
                  </a:lnTo>
                  <a:lnTo>
                    <a:pt x="50470" y="478339"/>
                  </a:lnTo>
                  <a:lnTo>
                    <a:pt x="67978" y="436983"/>
                  </a:lnTo>
                  <a:lnTo>
                    <a:pt x="87851" y="396936"/>
                  </a:lnTo>
                  <a:lnTo>
                    <a:pt x="110001" y="358286"/>
                  </a:lnTo>
                  <a:lnTo>
                    <a:pt x="134340" y="321120"/>
                  </a:lnTo>
                  <a:lnTo>
                    <a:pt x="160780" y="285527"/>
                  </a:lnTo>
                  <a:lnTo>
                    <a:pt x="189233" y="251593"/>
                  </a:lnTo>
                  <a:lnTo>
                    <a:pt x="219613" y="219408"/>
                  </a:lnTo>
                  <a:lnTo>
                    <a:pt x="251830" y="189058"/>
                  </a:lnTo>
                  <a:lnTo>
                    <a:pt x="285796" y="160632"/>
                  </a:lnTo>
                  <a:lnTo>
                    <a:pt x="321425" y="134217"/>
                  </a:lnTo>
                  <a:lnTo>
                    <a:pt x="358629" y="109901"/>
                  </a:lnTo>
                  <a:lnTo>
                    <a:pt x="397318" y="87771"/>
                  </a:lnTo>
                  <a:lnTo>
                    <a:pt x="437407" y="67917"/>
                  </a:lnTo>
                  <a:lnTo>
                    <a:pt x="478806" y="50425"/>
                  </a:lnTo>
                  <a:lnTo>
                    <a:pt x="521428" y="35383"/>
                  </a:lnTo>
                  <a:lnTo>
                    <a:pt x="565185" y="22879"/>
                  </a:lnTo>
                  <a:lnTo>
                    <a:pt x="609989" y="13001"/>
                  </a:lnTo>
                  <a:lnTo>
                    <a:pt x="655753" y="5836"/>
                  </a:lnTo>
                  <a:lnTo>
                    <a:pt x="702388" y="1473"/>
                  </a:lnTo>
                  <a:lnTo>
                    <a:pt x="749808" y="0"/>
                  </a:lnTo>
                  <a:lnTo>
                    <a:pt x="797231" y="1473"/>
                  </a:lnTo>
                  <a:lnTo>
                    <a:pt x="843870" y="5836"/>
                  </a:lnTo>
                  <a:lnTo>
                    <a:pt x="889636" y="13001"/>
                  </a:lnTo>
                  <a:lnTo>
                    <a:pt x="934443" y="22879"/>
                  </a:lnTo>
                  <a:lnTo>
                    <a:pt x="978202" y="35383"/>
                  </a:lnTo>
                  <a:lnTo>
                    <a:pt x="1020825" y="50425"/>
                  </a:lnTo>
                  <a:lnTo>
                    <a:pt x="1062225" y="67917"/>
                  </a:lnTo>
                  <a:lnTo>
                    <a:pt x="1102313" y="87771"/>
                  </a:lnTo>
                  <a:lnTo>
                    <a:pt x="1141003" y="109901"/>
                  </a:lnTo>
                  <a:lnTo>
                    <a:pt x="1178206" y="134217"/>
                  </a:lnTo>
                  <a:lnTo>
                    <a:pt x="1213835" y="160632"/>
                  </a:lnTo>
                  <a:lnTo>
                    <a:pt x="1247801" y="189058"/>
                  </a:lnTo>
                  <a:lnTo>
                    <a:pt x="1280017" y="219408"/>
                  </a:lnTo>
                  <a:lnTo>
                    <a:pt x="1310395" y="251593"/>
                  </a:lnTo>
                  <a:lnTo>
                    <a:pt x="1338847" y="285527"/>
                  </a:lnTo>
                  <a:lnTo>
                    <a:pt x="1365286" y="321120"/>
                  </a:lnTo>
                  <a:lnTo>
                    <a:pt x="1389623" y="358286"/>
                  </a:lnTo>
                  <a:lnTo>
                    <a:pt x="1411772" y="396936"/>
                  </a:lnTo>
                  <a:lnTo>
                    <a:pt x="1431643" y="436983"/>
                  </a:lnTo>
                  <a:lnTo>
                    <a:pt x="1449150" y="478339"/>
                  </a:lnTo>
                  <a:lnTo>
                    <a:pt x="1464204" y="520916"/>
                  </a:lnTo>
                  <a:lnTo>
                    <a:pt x="1476718" y="564627"/>
                  </a:lnTo>
                  <a:lnTo>
                    <a:pt x="1486604" y="609382"/>
                  </a:lnTo>
                  <a:lnTo>
                    <a:pt x="1493774" y="655096"/>
                  </a:lnTo>
                  <a:lnTo>
                    <a:pt x="1498141" y="701680"/>
                  </a:lnTo>
                  <a:lnTo>
                    <a:pt x="1499616" y="749045"/>
                  </a:lnTo>
                  <a:lnTo>
                    <a:pt x="1498141" y="796411"/>
                  </a:lnTo>
                  <a:lnTo>
                    <a:pt x="1493774" y="842995"/>
                  </a:lnTo>
                  <a:lnTo>
                    <a:pt x="1486604" y="888709"/>
                  </a:lnTo>
                  <a:lnTo>
                    <a:pt x="1476718" y="933464"/>
                  </a:lnTo>
                  <a:lnTo>
                    <a:pt x="1464204" y="977175"/>
                  </a:lnTo>
                  <a:lnTo>
                    <a:pt x="1449150" y="1019752"/>
                  </a:lnTo>
                  <a:lnTo>
                    <a:pt x="1431643" y="1061108"/>
                  </a:lnTo>
                  <a:lnTo>
                    <a:pt x="1411772" y="1101155"/>
                  </a:lnTo>
                  <a:lnTo>
                    <a:pt x="1389623" y="1139805"/>
                  </a:lnTo>
                  <a:lnTo>
                    <a:pt x="1365286" y="1176971"/>
                  </a:lnTo>
                  <a:lnTo>
                    <a:pt x="1338847" y="1212564"/>
                  </a:lnTo>
                  <a:lnTo>
                    <a:pt x="1310395" y="1246498"/>
                  </a:lnTo>
                  <a:lnTo>
                    <a:pt x="1280017" y="1278683"/>
                  </a:lnTo>
                  <a:lnTo>
                    <a:pt x="1247801" y="1309033"/>
                  </a:lnTo>
                  <a:lnTo>
                    <a:pt x="1213835" y="1337459"/>
                  </a:lnTo>
                  <a:lnTo>
                    <a:pt x="1178206" y="1363874"/>
                  </a:lnTo>
                  <a:lnTo>
                    <a:pt x="1141003" y="1388190"/>
                  </a:lnTo>
                  <a:lnTo>
                    <a:pt x="1102313" y="1410320"/>
                  </a:lnTo>
                  <a:lnTo>
                    <a:pt x="1062225" y="1430174"/>
                  </a:lnTo>
                  <a:lnTo>
                    <a:pt x="1020825" y="1447666"/>
                  </a:lnTo>
                  <a:lnTo>
                    <a:pt x="978202" y="1462708"/>
                  </a:lnTo>
                  <a:lnTo>
                    <a:pt x="934443" y="1475212"/>
                  </a:lnTo>
                  <a:lnTo>
                    <a:pt x="889636" y="1485090"/>
                  </a:lnTo>
                  <a:lnTo>
                    <a:pt x="843870" y="1492255"/>
                  </a:lnTo>
                  <a:lnTo>
                    <a:pt x="797231" y="1496618"/>
                  </a:lnTo>
                  <a:lnTo>
                    <a:pt x="749808" y="1498091"/>
                  </a:lnTo>
                  <a:lnTo>
                    <a:pt x="702388" y="1496618"/>
                  </a:lnTo>
                  <a:lnTo>
                    <a:pt x="655753" y="1492255"/>
                  </a:lnTo>
                  <a:lnTo>
                    <a:pt x="609989" y="1485090"/>
                  </a:lnTo>
                  <a:lnTo>
                    <a:pt x="565185" y="1475212"/>
                  </a:lnTo>
                  <a:lnTo>
                    <a:pt x="521428" y="1462708"/>
                  </a:lnTo>
                  <a:lnTo>
                    <a:pt x="478806" y="1447666"/>
                  </a:lnTo>
                  <a:lnTo>
                    <a:pt x="437407" y="1430174"/>
                  </a:lnTo>
                  <a:lnTo>
                    <a:pt x="397318" y="1410320"/>
                  </a:lnTo>
                  <a:lnTo>
                    <a:pt x="358629" y="1388190"/>
                  </a:lnTo>
                  <a:lnTo>
                    <a:pt x="321425" y="1363874"/>
                  </a:lnTo>
                  <a:lnTo>
                    <a:pt x="285796" y="1337459"/>
                  </a:lnTo>
                  <a:lnTo>
                    <a:pt x="251830" y="1309033"/>
                  </a:lnTo>
                  <a:lnTo>
                    <a:pt x="219613" y="1278683"/>
                  </a:lnTo>
                  <a:lnTo>
                    <a:pt x="189233" y="1246498"/>
                  </a:lnTo>
                  <a:lnTo>
                    <a:pt x="160780" y="1212564"/>
                  </a:lnTo>
                  <a:lnTo>
                    <a:pt x="134340" y="1176971"/>
                  </a:lnTo>
                  <a:lnTo>
                    <a:pt x="110001" y="1139805"/>
                  </a:lnTo>
                  <a:lnTo>
                    <a:pt x="87851" y="1101155"/>
                  </a:lnTo>
                  <a:lnTo>
                    <a:pt x="67978" y="1061108"/>
                  </a:lnTo>
                  <a:lnTo>
                    <a:pt x="50470" y="1019752"/>
                  </a:lnTo>
                  <a:lnTo>
                    <a:pt x="35414" y="977175"/>
                  </a:lnTo>
                  <a:lnTo>
                    <a:pt x="22899" y="933464"/>
                  </a:lnTo>
                  <a:lnTo>
                    <a:pt x="13012" y="888709"/>
                  </a:lnTo>
                  <a:lnTo>
                    <a:pt x="5842" y="842995"/>
                  </a:lnTo>
                  <a:lnTo>
                    <a:pt x="1475" y="796411"/>
                  </a:lnTo>
                  <a:lnTo>
                    <a:pt x="0" y="749045"/>
                  </a:lnTo>
                  <a:close/>
                </a:path>
              </a:pathLst>
            </a:custGeom>
            <a:ln w="19812">
              <a:solidFill>
                <a:srgbClr val="7E7E7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pPr marL="457200" algn="ctr"/>
              <a:endParaRPr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258009" y="1589891"/>
              <a:ext cx="242866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48640" algn="ctr"/>
              <a:r>
                <a:rPr lang="en-US" sz="1600" b="1" dirty="0"/>
                <a:t>LUAS</a:t>
              </a:r>
            </a:p>
            <a:p>
              <a:pPr marL="548640" algn="ctr"/>
              <a:r>
                <a:rPr lang="en-US" sz="1600" b="1" dirty="0"/>
                <a:t>6300</a:t>
              </a:r>
            </a:p>
            <a:p>
              <a:pPr marL="548640" algn="ctr"/>
              <a:r>
                <a:rPr lang="en-US" sz="1600" b="1" dirty="0"/>
                <a:t>Ha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-207652" y="1296522"/>
            <a:ext cx="3687445" cy="4698492"/>
            <a:chOff x="4466844" y="160020"/>
            <a:chExt cx="3687445" cy="4698492"/>
          </a:xfrm>
        </p:grpSpPr>
        <p:sp>
          <p:nvSpPr>
            <p:cNvPr id="28" name="object 11"/>
            <p:cNvSpPr/>
            <p:nvPr/>
          </p:nvSpPr>
          <p:spPr>
            <a:xfrm>
              <a:off x="4466844" y="160020"/>
              <a:ext cx="3044952" cy="46984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3"/>
            <p:cNvSpPr/>
            <p:nvPr/>
          </p:nvSpPr>
          <p:spPr>
            <a:xfrm>
              <a:off x="5423915" y="3314700"/>
              <a:ext cx="341630" cy="342900"/>
            </a:xfrm>
            <a:custGeom>
              <a:avLst/>
              <a:gdLst/>
              <a:ahLst/>
              <a:cxnLst/>
              <a:rect l="l" t="t" r="r" b="b"/>
              <a:pathLst>
                <a:path w="341629" h="342900">
                  <a:moveTo>
                    <a:pt x="170687" y="0"/>
                  </a:moveTo>
                  <a:lnTo>
                    <a:pt x="125324" y="6120"/>
                  </a:lnTo>
                  <a:lnTo>
                    <a:pt x="84553" y="23396"/>
                  </a:lnTo>
                  <a:lnTo>
                    <a:pt x="50006" y="50196"/>
                  </a:lnTo>
                  <a:lnTo>
                    <a:pt x="23311" y="84892"/>
                  </a:lnTo>
                  <a:lnTo>
                    <a:pt x="6099" y="125853"/>
                  </a:lnTo>
                  <a:lnTo>
                    <a:pt x="0" y="171450"/>
                  </a:lnTo>
                  <a:lnTo>
                    <a:pt x="6099" y="217046"/>
                  </a:lnTo>
                  <a:lnTo>
                    <a:pt x="23311" y="258007"/>
                  </a:lnTo>
                  <a:lnTo>
                    <a:pt x="50006" y="292703"/>
                  </a:lnTo>
                  <a:lnTo>
                    <a:pt x="84553" y="319503"/>
                  </a:lnTo>
                  <a:lnTo>
                    <a:pt x="125324" y="336779"/>
                  </a:lnTo>
                  <a:lnTo>
                    <a:pt x="170687" y="342900"/>
                  </a:lnTo>
                  <a:lnTo>
                    <a:pt x="216051" y="336779"/>
                  </a:lnTo>
                  <a:lnTo>
                    <a:pt x="256822" y="319503"/>
                  </a:lnTo>
                  <a:lnTo>
                    <a:pt x="291369" y="292703"/>
                  </a:lnTo>
                  <a:lnTo>
                    <a:pt x="318064" y="258007"/>
                  </a:lnTo>
                  <a:lnTo>
                    <a:pt x="335276" y="217046"/>
                  </a:lnTo>
                  <a:lnTo>
                    <a:pt x="341375" y="171450"/>
                  </a:lnTo>
                  <a:lnTo>
                    <a:pt x="335276" y="125853"/>
                  </a:lnTo>
                  <a:lnTo>
                    <a:pt x="318064" y="84892"/>
                  </a:lnTo>
                  <a:lnTo>
                    <a:pt x="291369" y="50196"/>
                  </a:lnTo>
                  <a:lnTo>
                    <a:pt x="256822" y="23396"/>
                  </a:lnTo>
                  <a:lnTo>
                    <a:pt x="216051" y="6120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0D7EB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4"/>
            <p:cNvSpPr/>
            <p:nvPr/>
          </p:nvSpPr>
          <p:spPr>
            <a:xfrm>
              <a:off x="7240297" y="2046732"/>
              <a:ext cx="864235" cy="866140"/>
            </a:xfrm>
            <a:custGeom>
              <a:avLst/>
              <a:gdLst/>
              <a:ahLst/>
              <a:cxnLst/>
              <a:rect l="l" t="t" r="r" b="b"/>
              <a:pathLst>
                <a:path w="864234" h="866139">
                  <a:moveTo>
                    <a:pt x="432053" y="0"/>
                  </a:moveTo>
                  <a:lnTo>
                    <a:pt x="384974" y="2539"/>
                  </a:lnTo>
                  <a:lnTo>
                    <a:pt x="339363" y="9983"/>
                  </a:lnTo>
                  <a:lnTo>
                    <a:pt x="295485" y="22067"/>
                  </a:lnTo>
                  <a:lnTo>
                    <a:pt x="253603" y="38526"/>
                  </a:lnTo>
                  <a:lnTo>
                    <a:pt x="213980" y="59097"/>
                  </a:lnTo>
                  <a:lnTo>
                    <a:pt x="176881" y="83515"/>
                  </a:lnTo>
                  <a:lnTo>
                    <a:pt x="142568" y="111516"/>
                  </a:lnTo>
                  <a:lnTo>
                    <a:pt x="111305" y="142836"/>
                  </a:lnTo>
                  <a:lnTo>
                    <a:pt x="83356" y="177210"/>
                  </a:lnTo>
                  <a:lnTo>
                    <a:pt x="58984" y="214375"/>
                  </a:lnTo>
                  <a:lnTo>
                    <a:pt x="38452" y="254067"/>
                  </a:lnTo>
                  <a:lnTo>
                    <a:pt x="22024" y="296021"/>
                  </a:lnTo>
                  <a:lnTo>
                    <a:pt x="9964" y="339973"/>
                  </a:lnTo>
                  <a:lnTo>
                    <a:pt x="2535" y="385660"/>
                  </a:lnTo>
                  <a:lnTo>
                    <a:pt x="0" y="432815"/>
                  </a:lnTo>
                  <a:lnTo>
                    <a:pt x="2535" y="479971"/>
                  </a:lnTo>
                  <a:lnTo>
                    <a:pt x="9964" y="525658"/>
                  </a:lnTo>
                  <a:lnTo>
                    <a:pt x="22024" y="569610"/>
                  </a:lnTo>
                  <a:lnTo>
                    <a:pt x="38452" y="611564"/>
                  </a:lnTo>
                  <a:lnTo>
                    <a:pt x="58984" y="651256"/>
                  </a:lnTo>
                  <a:lnTo>
                    <a:pt x="83356" y="688421"/>
                  </a:lnTo>
                  <a:lnTo>
                    <a:pt x="111305" y="722795"/>
                  </a:lnTo>
                  <a:lnTo>
                    <a:pt x="142568" y="754115"/>
                  </a:lnTo>
                  <a:lnTo>
                    <a:pt x="176881" y="782116"/>
                  </a:lnTo>
                  <a:lnTo>
                    <a:pt x="213980" y="806534"/>
                  </a:lnTo>
                  <a:lnTo>
                    <a:pt x="253603" y="827105"/>
                  </a:lnTo>
                  <a:lnTo>
                    <a:pt x="295485" y="843564"/>
                  </a:lnTo>
                  <a:lnTo>
                    <a:pt x="339363" y="855648"/>
                  </a:lnTo>
                  <a:lnTo>
                    <a:pt x="384974" y="863091"/>
                  </a:lnTo>
                  <a:lnTo>
                    <a:pt x="432053" y="865631"/>
                  </a:lnTo>
                  <a:lnTo>
                    <a:pt x="479133" y="863091"/>
                  </a:lnTo>
                  <a:lnTo>
                    <a:pt x="524744" y="855648"/>
                  </a:lnTo>
                  <a:lnTo>
                    <a:pt x="568622" y="843564"/>
                  </a:lnTo>
                  <a:lnTo>
                    <a:pt x="610504" y="827105"/>
                  </a:lnTo>
                  <a:lnTo>
                    <a:pt x="650127" y="806534"/>
                  </a:lnTo>
                  <a:lnTo>
                    <a:pt x="687226" y="782116"/>
                  </a:lnTo>
                  <a:lnTo>
                    <a:pt x="721539" y="754115"/>
                  </a:lnTo>
                  <a:lnTo>
                    <a:pt x="752802" y="722795"/>
                  </a:lnTo>
                  <a:lnTo>
                    <a:pt x="780751" y="688421"/>
                  </a:lnTo>
                  <a:lnTo>
                    <a:pt x="805123" y="651256"/>
                  </a:lnTo>
                  <a:lnTo>
                    <a:pt x="825655" y="611564"/>
                  </a:lnTo>
                  <a:lnTo>
                    <a:pt x="842083" y="569610"/>
                  </a:lnTo>
                  <a:lnTo>
                    <a:pt x="854143" y="525658"/>
                  </a:lnTo>
                  <a:lnTo>
                    <a:pt x="861572" y="479971"/>
                  </a:lnTo>
                  <a:lnTo>
                    <a:pt x="864107" y="432815"/>
                  </a:lnTo>
                  <a:lnTo>
                    <a:pt x="861572" y="385660"/>
                  </a:lnTo>
                  <a:lnTo>
                    <a:pt x="854143" y="339973"/>
                  </a:lnTo>
                  <a:lnTo>
                    <a:pt x="842083" y="296021"/>
                  </a:lnTo>
                  <a:lnTo>
                    <a:pt x="825655" y="254067"/>
                  </a:lnTo>
                  <a:lnTo>
                    <a:pt x="805123" y="214375"/>
                  </a:lnTo>
                  <a:lnTo>
                    <a:pt x="780751" y="177210"/>
                  </a:lnTo>
                  <a:lnTo>
                    <a:pt x="752802" y="142836"/>
                  </a:lnTo>
                  <a:lnTo>
                    <a:pt x="721539" y="111516"/>
                  </a:lnTo>
                  <a:lnTo>
                    <a:pt x="687226" y="83515"/>
                  </a:lnTo>
                  <a:lnTo>
                    <a:pt x="650127" y="59097"/>
                  </a:lnTo>
                  <a:lnTo>
                    <a:pt x="610504" y="38526"/>
                  </a:lnTo>
                  <a:lnTo>
                    <a:pt x="568622" y="22067"/>
                  </a:lnTo>
                  <a:lnTo>
                    <a:pt x="524744" y="9983"/>
                  </a:lnTo>
                  <a:lnTo>
                    <a:pt x="479133" y="2539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0D7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1" name="object 15"/>
            <p:cNvGrpSpPr/>
            <p:nvPr/>
          </p:nvGrpSpPr>
          <p:grpSpPr>
            <a:xfrm>
              <a:off x="5594603" y="2370836"/>
              <a:ext cx="2559686" cy="945642"/>
              <a:chOff x="5594603" y="2370836"/>
              <a:chExt cx="2559686" cy="945642"/>
            </a:xfrm>
          </p:grpSpPr>
          <p:sp>
            <p:nvSpPr>
              <p:cNvPr id="32" name="object 16"/>
              <p:cNvSpPr/>
              <p:nvPr/>
            </p:nvSpPr>
            <p:spPr>
              <a:xfrm>
                <a:off x="5594603" y="2510028"/>
                <a:ext cx="1645694" cy="806450"/>
              </a:xfrm>
              <a:custGeom>
                <a:avLst/>
                <a:gdLst/>
                <a:ahLst/>
                <a:cxnLst/>
                <a:rect l="l" t="t" r="r" b="b"/>
                <a:pathLst>
                  <a:path w="2520950" h="806450">
                    <a:moveTo>
                      <a:pt x="0" y="806196"/>
                    </a:moveTo>
                    <a:lnTo>
                      <a:pt x="0" y="0"/>
                    </a:lnTo>
                  </a:path>
                  <a:path w="2520950" h="806450">
                    <a:moveTo>
                      <a:pt x="0" y="0"/>
                    </a:moveTo>
                    <a:lnTo>
                      <a:pt x="2520569" y="0"/>
                    </a:lnTo>
                  </a:path>
                </a:pathLst>
              </a:custGeom>
              <a:ln w="6096">
                <a:solidFill>
                  <a:srgbClr val="0D7EB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7"/>
              <p:cNvSpPr/>
              <p:nvPr/>
            </p:nvSpPr>
            <p:spPr>
              <a:xfrm>
                <a:off x="7318274" y="2370836"/>
                <a:ext cx="836015" cy="21793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lang="en-US" dirty="0"/>
              </a:p>
              <a:p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764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919BD-9E58-469E-A697-1AF89CDD0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37B24-E25D-4727-B6CC-EB72922CE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47645-5F72-4F6D-9655-3E18FC5BE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91" y="288002"/>
            <a:ext cx="920878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63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3435A2-5D6C-4498-A3CE-59DA3326E30F}"/>
              </a:ext>
            </a:extLst>
          </p:cNvPr>
          <p:cNvSpPr/>
          <p:nvPr/>
        </p:nvSpPr>
        <p:spPr>
          <a:xfrm>
            <a:off x="0" y="6595058"/>
            <a:ext cx="9144000" cy="262942"/>
          </a:xfrm>
          <a:prstGeom prst="rect">
            <a:avLst/>
          </a:prstGeom>
          <a:solidFill>
            <a:srgbClr val="0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5D5F9-61AD-484A-80BC-625A95AA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554" y="5281142"/>
            <a:ext cx="1742874" cy="1398947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178628" y="161740"/>
            <a:ext cx="7417708" cy="43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KEK MEKAR PUTIH KOTABARU </a:t>
            </a:r>
          </a:p>
        </p:txBody>
      </p:sp>
      <p:sp>
        <p:nvSpPr>
          <p:cNvPr id="25" name="object 9"/>
          <p:cNvSpPr/>
          <p:nvPr/>
        </p:nvSpPr>
        <p:spPr>
          <a:xfrm>
            <a:off x="3905860" y="651500"/>
            <a:ext cx="2466340" cy="1841396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rgbClr val="4AACC5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>
                <a:solidFill>
                  <a:schemeClr val="bg1"/>
                </a:solidFill>
              </a:rPr>
              <a:t>DASAR HUKUM </a:t>
            </a:r>
          </a:p>
          <a:p>
            <a:pPr marL="91440" algn="ctr"/>
            <a:r>
              <a:rPr lang="en-US" sz="1400" b="1" dirty="0">
                <a:solidFill>
                  <a:schemeClr val="bg1"/>
                </a:solidFill>
              </a:rPr>
              <a:t>PERUNTUKAN KAWASAN: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marL="262890" indent="-1714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PERDA RPIP</a:t>
            </a:r>
          </a:p>
          <a:p>
            <a:pPr marL="262890" indent="-1714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PERDA RPIK</a:t>
            </a:r>
          </a:p>
          <a:p>
            <a:pPr marL="262890" indent="-1714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PERDA RTRWP</a:t>
            </a:r>
          </a:p>
          <a:p>
            <a:pPr marL="262890" indent="-1714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PERDA RTRWK</a:t>
            </a:r>
          </a:p>
          <a:p>
            <a:pPr marL="262890" indent="-171450">
              <a:buFont typeface="Arial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Perbup</a:t>
            </a:r>
            <a:r>
              <a:rPr lang="en-US" sz="1400" dirty="0">
                <a:solidFill>
                  <a:schemeClr val="bg1"/>
                </a:solidFill>
              </a:rPr>
              <a:t> 42/2015 </a:t>
            </a:r>
            <a:r>
              <a:rPr lang="en-US" sz="1400" dirty="0" err="1">
                <a:solidFill>
                  <a:schemeClr val="bg1"/>
                </a:solidFill>
              </a:rPr>
              <a:t>Renc</a:t>
            </a:r>
            <a:r>
              <a:rPr lang="en-US" sz="1400" dirty="0">
                <a:solidFill>
                  <a:schemeClr val="bg1"/>
                </a:solidFill>
              </a:rPr>
              <a:t> KEK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endParaRPr sz="1400" b="1" dirty="0">
              <a:solidFill>
                <a:schemeClr val="bg1"/>
              </a:solidFill>
            </a:endParaRPr>
          </a:p>
        </p:txBody>
      </p:sp>
      <p:sp>
        <p:nvSpPr>
          <p:cNvPr id="33" name="object 9"/>
          <p:cNvSpPr/>
          <p:nvPr/>
        </p:nvSpPr>
        <p:spPr>
          <a:xfrm>
            <a:off x="6444208" y="1529606"/>
            <a:ext cx="2466340" cy="2115418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>
                <a:solidFill>
                  <a:schemeClr val="bg1"/>
                </a:solidFill>
              </a:rPr>
              <a:t>INFRASTRUKTUR </a:t>
            </a:r>
          </a:p>
          <a:p>
            <a:pPr marL="91440" algn="ctr"/>
            <a:r>
              <a:rPr lang="en-US" sz="1400" b="1" dirty="0">
                <a:solidFill>
                  <a:schemeClr val="bg1"/>
                </a:solidFill>
              </a:rPr>
              <a:t>EKSISTING: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marL="182880" indent="-182880">
              <a:buFont typeface="Arial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Bandara</a:t>
            </a:r>
            <a:endParaRPr lang="en-US" sz="1400" b="1" dirty="0">
              <a:solidFill>
                <a:schemeClr val="bg1"/>
              </a:solidFill>
            </a:endParaRPr>
          </a:p>
          <a:p>
            <a:pPr marL="182880" indent="-182880">
              <a:buFont typeface="Arial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Pelabuhan</a:t>
            </a:r>
            <a:r>
              <a:rPr lang="en-US" sz="1400" b="1" dirty="0">
                <a:solidFill>
                  <a:schemeClr val="bg1"/>
                </a:solidFill>
              </a:rPr>
              <a:t> PT IBT </a:t>
            </a:r>
            <a:r>
              <a:rPr lang="en-US" sz="1400" b="1" dirty="0" err="1">
                <a:solidFill>
                  <a:schemeClr val="bg1"/>
                </a:solidFill>
              </a:rPr>
              <a:t>jety</a:t>
            </a:r>
            <a:r>
              <a:rPr lang="en-US" sz="1400" b="1" dirty="0">
                <a:solidFill>
                  <a:schemeClr val="bg1"/>
                </a:solidFill>
              </a:rPr>
              <a:t> 1,2 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Km </a:t>
            </a:r>
            <a:r>
              <a:rPr lang="en-US" sz="1400" b="1" dirty="0" err="1">
                <a:solidFill>
                  <a:schemeClr val="bg1"/>
                </a:solidFill>
              </a:rPr>
              <a:t>kapasitas</a:t>
            </a:r>
            <a:r>
              <a:rPr lang="en-US" sz="1400" b="1" dirty="0">
                <a:solidFill>
                  <a:schemeClr val="bg1"/>
                </a:solidFill>
              </a:rPr>
              <a:t> 75.000</a:t>
            </a:r>
          </a:p>
          <a:p>
            <a:pPr marL="182880" indent="-182880"/>
            <a:r>
              <a:rPr lang="en-US" sz="1400" b="1" dirty="0">
                <a:solidFill>
                  <a:schemeClr val="bg1"/>
                </a:solidFill>
              </a:rPr>
              <a:t>   DWT </a:t>
            </a:r>
            <a:r>
              <a:rPr lang="en-US" sz="1400" b="1" dirty="0" err="1">
                <a:solidFill>
                  <a:schemeClr val="bg1"/>
                </a:solidFill>
              </a:rPr>
              <a:t>bila</a:t>
            </a:r>
            <a:r>
              <a:rPr lang="en-US" sz="1400" b="1" dirty="0">
                <a:solidFill>
                  <a:schemeClr val="bg1"/>
                </a:solidFill>
              </a:rPr>
              <a:t> 1,8Km </a:t>
            </a:r>
            <a:r>
              <a:rPr lang="en-US" sz="1400" b="1" dirty="0" err="1">
                <a:solidFill>
                  <a:schemeClr val="bg1"/>
                </a:solidFill>
              </a:rPr>
              <a:t>kapasitas</a:t>
            </a:r>
            <a:r>
              <a:rPr lang="en-US" sz="1400" b="1" dirty="0">
                <a:solidFill>
                  <a:schemeClr val="bg1"/>
                </a:solidFill>
              </a:rPr>
              <a:t>     </a:t>
            </a:r>
          </a:p>
          <a:p>
            <a:pPr marL="182880" indent="-182880"/>
            <a:r>
              <a:rPr lang="en-US" sz="1400" b="1" dirty="0">
                <a:solidFill>
                  <a:schemeClr val="bg1"/>
                </a:solidFill>
              </a:rPr>
              <a:t>   </a:t>
            </a:r>
            <a:r>
              <a:rPr lang="en-US" sz="1400" b="1" dirty="0" err="1">
                <a:solidFill>
                  <a:schemeClr val="bg1"/>
                </a:solidFill>
              </a:rPr>
              <a:t>sandar</a:t>
            </a:r>
            <a:r>
              <a:rPr lang="en-US" sz="1400" b="1" dirty="0">
                <a:solidFill>
                  <a:schemeClr val="bg1"/>
                </a:solidFill>
              </a:rPr>
              <a:t> 150.000 DWT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Fasilitas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tangki</a:t>
            </a:r>
            <a:r>
              <a:rPr lang="en-US" sz="1400" b="1" dirty="0">
                <a:solidFill>
                  <a:schemeClr val="bg1"/>
                </a:solidFill>
              </a:rPr>
              <a:t> BBM </a:t>
            </a:r>
          </a:p>
          <a:p>
            <a:pPr marL="182880" indent="-182880"/>
            <a:r>
              <a:rPr lang="en-US" sz="1400" b="1" dirty="0">
                <a:solidFill>
                  <a:schemeClr val="bg1"/>
                </a:solidFill>
              </a:rPr>
              <a:t>   4x15.000 Kilo Liter</a:t>
            </a:r>
          </a:p>
        </p:txBody>
      </p:sp>
      <p:sp>
        <p:nvSpPr>
          <p:cNvPr id="34" name="object 9"/>
          <p:cNvSpPr/>
          <p:nvPr/>
        </p:nvSpPr>
        <p:spPr>
          <a:xfrm>
            <a:off x="3895847" y="2595716"/>
            <a:ext cx="2260329" cy="1337340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/>
              <a:t>DOKUMEN</a:t>
            </a:r>
          </a:p>
          <a:p>
            <a:pPr marL="91440" algn="ctr"/>
            <a:r>
              <a:rPr lang="en-US" sz="1400" b="1" dirty="0"/>
              <a:t>PERENCANAAN:</a:t>
            </a:r>
          </a:p>
          <a:p>
            <a:pPr marL="91440" algn="ctr"/>
            <a:endParaRPr lang="en-US" sz="800" b="1" dirty="0"/>
          </a:p>
          <a:p>
            <a:pPr marL="274320" indent="-171450">
              <a:buFont typeface="Arial" pitchFamily="34" charset="0"/>
              <a:buChar char="•"/>
            </a:pPr>
            <a:r>
              <a:rPr lang="en-US" sz="1400" b="1" dirty="0"/>
              <a:t>FS </a:t>
            </a:r>
          </a:p>
          <a:p>
            <a:pPr marL="274320" indent="-171450">
              <a:buFont typeface="Arial" pitchFamily="34" charset="0"/>
              <a:buChar char="•"/>
            </a:pPr>
            <a:r>
              <a:rPr lang="en-US" sz="1400" b="1" dirty="0"/>
              <a:t>MP</a:t>
            </a:r>
          </a:p>
          <a:p>
            <a:pPr marL="274320" indent="-171450">
              <a:buFont typeface="Arial" pitchFamily="34" charset="0"/>
              <a:buChar char="•"/>
            </a:pPr>
            <a:r>
              <a:rPr lang="en-US" sz="1400" b="1" dirty="0"/>
              <a:t>RDTRKI  </a:t>
            </a:r>
            <a:endParaRPr sz="1400" b="1" dirty="0"/>
          </a:p>
        </p:txBody>
      </p:sp>
      <p:sp>
        <p:nvSpPr>
          <p:cNvPr id="35" name="object 9"/>
          <p:cNvSpPr/>
          <p:nvPr/>
        </p:nvSpPr>
        <p:spPr>
          <a:xfrm>
            <a:off x="6228183" y="3778693"/>
            <a:ext cx="2915817" cy="1522515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/>
              <a:t>HAMBATAN </a:t>
            </a:r>
          </a:p>
          <a:p>
            <a:pPr algn="ctr"/>
            <a:r>
              <a:rPr lang="en-US" sz="1400" b="1" dirty="0"/>
              <a:t>PENGEMBANGAN KAWASAN</a:t>
            </a:r>
            <a:r>
              <a:rPr lang="en-US" sz="1400" dirty="0">
                <a:solidFill>
                  <a:schemeClr val="bg1"/>
                </a:solidFill>
              </a:rPr>
              <a:t>: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marL="91440"/>
            <a:r>
              <a:rPr lang="en-US" sz="1600" b="1" dirty="0"/>
              <a:t>2019 Proses </a:t>
            </a:r>
            <a:r>
              <a:rPr lang="en-US" sz="1600" b="1" dirty="0" err="1"/>
              <a:t>usulan</a:t>
            </a:r>
            <a:r>
              <a:rPr lang="en-US" sz="1600" b="1" dirty="0"/>
              <a:t> KEK MP   </a:t>
            </a:r>
            <a:r>
              <a:rPr lang="en-US" sz="1600" b="1" dirty="0" err="1"/>
              <a:t>kepada</a:t>
            </a:r>
            <a:r>
              <a:rPr lang="en-US" sz="1600" b="1" dirty="0"/>
              <a:t> </a:t>
            </a:r>
            <a:r>
              <a:rPr lang="en-US" sz="1600" b="1" dirty="0" err="1"/>
              <a:t>Dewan</a:t>
            </a:r>
            <a:r>
              <a:rPr lang="en-US" sz="1600" b="1" dirty="0"/>
              <a:t> KEK </a:t>
            </a:r>
            <a:r>
              <a:rPr lang="en-US" sz="1600" b="1" dirty="0" err="1"/>
              <a:t>Nasional</a:t>
            </a:r>
            <a:r>
              <a:rPr lang="en-US" sz="1600" b="1" dirty="0"/>
              <a:t>  </a:t>
            </a:r>
            <a:r>
              <a:rPr lang="en-US" sz="1600" b="1" dirty="0" err="1"/>
              <a:t>tetapi</a:t>
            </a:r>
            <a:r>
              <a:rPr lang="en-US" sz="1600" b="1" dirty="0"/>
              <a:t> </a:t>
            </a:r>
            <a:r>
              <a:rPr lang="en-US" sz="1600" b="1" dirty="0" err="1"/>
              <a:t>belum</a:t>
            </a:r>
            <a:r>
              <a:rPr lang="en-US" sz="1600" b="1" dirty="0"/>
              <a:t> </a:t>
            </a:r>
            <a:r>
              <a:rPr lang="en-US" sz="1600" b="1" dirty="0" err="1"/>
              <a:t>ditetapkan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object 9"/>
          <p:cNvSpPr/>
          <p:nvPr/>
        </p:nvSpPr>
        <p:spPr>
          <a:xfrm>
            <a:off x="3633577" y="4041068"/>
            <a:ext cx="2522598" cy="2052228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400" b="1" dirty="0"/>
              <a:t>INDUSTRI EKSISTING</a:t>
            </a:r>
          </a:p>
          <a:p>
            <a:pPr algn="ctr"/>
            <a:r>
              <a:rPr lang="en-US" sz="1400" b="1" dirty="0"/>
              <a:t>(Ton/</a:t>
            </a:r>
            <a:r>
              <a:rPr lang="en-US" sz="1400" b="1" dirty="0" err="1"/>
              <a:t>Bulan</a:t>
            </a:r>
            <a:r>
              <a:rPr lang="en-US" sz="1400" b="1" dirty="0"/>
              <a:t>):</a:t>
            </a:r>
          </a:p>
          <a:p>
            <a:pPr marL="365760" lvl="0" indent="-182880">
              <a:buFont typeface="Arial" pitchFamily="34" charset="0"/>
              <a:buChar char="•"/>
            </a:pPr>
            <a:r>
              <a:rPr lang="en-US" sz="1400" dirty="0"/>
              <a:t>PT </a:t>
            </a:r>
            <a:r>
              <a:rPr lang="en-US" sz="1400" dirty="0" err="1"/>
              <a:t>Indosemen</a:t>
            </a:r>
            <a:r>
              <a:rPr lang="en-US" sz="1400" dirty="0"/>
              <a:t> Tunggal </a:t>
            </a:r>
          </a:p>
          <a:p>
            <a:pPr marL="182880" lvl="0"/>
            <a:r>
              <a:rPr lang="en-US" sz="1400" dirty="0"/>
              <a:t>   Perkasa </a:t>
            </a:r>
            <a:r>
              <a:rPr lang="en-US" sz="1400" dirty="0" err="1"/>
              <a:t>Tarjun</a:t>
            </a:r>
            <a:r>
              <a:rPr lang="en-US" sz="1400" dirty="0"/>
              <a:t> </a:t>
            </a:r>
          </a:p>
          <a:p>
            <a:pPr marL="365760" lvl="0" indent="-182880">
              <a:buFont typeface="Arial" pitchFamily="34" charset="0"/>
              <a:buChar char="•"/>
            </a:pPr>
            <a:r>
              <a:rPr lang="en-US" sz="1400" dirty="0"/>
              <a:t>PT Smart </a:t>
            </a:r>
            <a:r>
              <a:rPr lang="en-US" sz="1400" dirty="0" err="1"/>
              <a:t>Tarjun</a:t>
            </a:r>
            <a:endParaRPr lang="en-US" sz="1400" dirty="0"/>
          </a:p>
          <a:p>
            <a:pPr marL="365760" indent="-182880">
              <a:buFont typeface="Arial" pitchFamily="34" charset="0"/>
              <a:buChar char="•"/>
            </a:pPr>
            <a:r>
              <a:rPr lang="en-US" sz="1400" dirty="0"/>
              <a:t>PT </a:t>
            </a:r>
            <a:r>
              <a:rPr lang="en-US" sz="1400" dirty="0" err="1"/>
              <a:t>Sime</a:t>
            </a:r>
            <a:r>
              <a:rPr lang="en-US" sz="1400" dirty="0"/>
              <a:t> Darby Oils </a:t>
            </a:r>
            <a:r>
              <a:rPr lang="en-US" sz="1400" dirty="0" err="1"/>
              <a:t>Pulau</a:t>
            </a:r>
            <a:r>
              <a:rPr lang="en-US" sz="1400" dirty="0"/>
              <a:t>  </a:t>
            </a:r>
            <a:r>
              <a:rPr lang="en-US" sz="1400" dirty="0" err="1"/>
              <a:t>Laut</a:t>
            </a:r>
            <a:r>
              <a:rPr lang="en-US" sz="1400" dirty="0"/>
              <a:t> (</a:t>
            </a:r>
            <a:r>
              <a:rPr lang="en-US" sz="1400" dirty="0" err="1"/>
              <a:t>Rafinery</a:t>
            </a:r>
            <a:r>
              <a:rPr lang="en-US" sz="1400" dirty="0"/>
              <a:t> </a:t>
            </a:r>
            <a:r>
              <a:rPr lang="en-US" sz="1400" dirty="0" err="1"/>
              <a:t>merek</a:t>
            </a:r>
            <a:r>
              <a:rPr lang="en-US" sz="1400" dirty="0"/>
              <a:t> ALIF)</a:t>
            </a:r>
            <a:endParaRPr lang="en-US" sz="1400" b="1" dirty="0"/>
          </a:p>
          <a:p>
            <a:pPr algn="ctr"/>
            <a:endParaRPr lang="en-US" sz="8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7596336" y="41196"/>
            <a:ext cx="1471676" cy="651500"/>
            <a:chOff x="10437217" y="1"/>
            <a:chExt cx="1754783" cy="1089111"/>
          </a:xfrm>
          <a:solidFill>
            <a:schemeClr val="accent1">
              <a:lumMod val="75000"/>
            </a:schemeClr>
          </a:solidFill>
        </p:grpSpPr>
        <p:grpSp>
          <p:nvGrpSpPr>
            <p:cNvPr id="38" name="Group 37"/>
            <p:cNvGrpSpPr/>
            <p:nvPr/>
          </p:nvGrpSpPr>
          <p:grpSpPr>
            <a:xfrm>
              <a:off x="10437217" y="246553"/>
              <a:ext cx="1532712" cy="842559"/>
              <a:chOff x="9331232" y="215532"/>
              <a:chExt cx="2717075" cy="1401542"/>
            </a:xfrm>
            <a:grpFill/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29846" y="215532"/>
                <a:ext cx="818461" cy="1401542"/>
              </a:xfrm>
              <a:prstGeom prst="rect">
                <a:avLst/>
              </a:prstGeom>
              <a:grpFill/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44" t="28261" r="20803" b="32609"/>
              <a:stretch/>
            </p:blipFill>
            <p:spPr>
              <a:xfrm>
                <a:off x="9331232" y="215532"/>
                <a:ext cx="1752600" cy="1401542"/>
              </a:xfrm>
              <a:prstGeom prst="rect">
                <a:avLst/>
              </a:prstGeom>
              <a:grpFill/>
            </p:spPr>
          </p:pic>
        </p:grpSp>
        <p:sp>
          <p:nvSpPr>
            <p:cNvPr id="39" name="Half Frame 38"/>
            <p:cNvSpPr/>
            <p:nvPr/>
          </p:nvSpPr>
          <p:spPr>
            <a:xfrm rot="5400000">
              <a:off x="11464611" y="-156977"/>
              <a:ext cx="570412" cy="884367"/>
            </a:xfrm>
            <a:prstGeom prst="halfFram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object 9"/>
          <p:cNvSpPr/>
          <p:nvPr/>
        </p:nvSpPr>
        <p:spPr>
          <a:xfrm>
            <a:off x="820243" y="651500"/>
            <a:ext cx="2959669" cy="738069"/>
          </a:xfrm>
          <a:custGeom>
            <a:avLst/>
            <a:gdLst/>
            <a:ahLst/>
            <a:cxnLst/>
            <a:rect l="l" t="t" r="r" b="b"/>
            <a:pathLst>
              <a:path w="2466340" h="1079500">
                <a:moveTo>
                  <a:pt x="2465831" y="0"/>
                </a:moveTo>
                <a:lnTo>
                  <a:pt x="0" y="0"/>
                </a:lnTo>
                <a:lnTo>
                  <a:pt x="0" y="1078991"/>
                </a:lnTo>
                <a:lnTo>
                  <a:pt x="2465831" y="1078991"/>
                </a:lnTo>
                <a:lnTo>
                  <a:pt x="2465831" y="0"/>
                </a:lnTo>
                <a:close/>
              </a:path>
            </a:pathLst>
          </a:custGeom>
          <a:solidFill>
            <a:srgbClr val="CAEE16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91440" algn="ctr"/>
            <a:r>
              <a:rPr lang="en-US" sz="1400" b="1" dirty="0"/>
              <a:t>PENGELOLA KAWASAN:</a:t>
            </a:r>
          </a:p>
          <a:p>
            <a:pPr algn="ctr"/>
            <a:endParaRPr lang="en-US" sz="800" b="1" dirty="0"/>
          </a:p>
          <a:p>
            <a:pPr lvl="0" algn="ctr"/>
            <a:r>
              <a:rPr lang="en-US" sz="1400" b="1" dirty="0"/>
              <a:t>Proses </a:t>
            </a:r>
            <a:r>
              <a:rPr lang="en-US" sz="1400" b="1" dirty="0" err="1"/>
              <a:t>penawaran</a:t>
            </a:r>
            <a:r>
              <a:rPr lang="en-US" sz="1400" b="1" dirty="0"/>
              <a:t> </a:t>
            </a:r>
            <a:r>
              <a:rPr lang="en-US" sz="1400" b="1" dirty="0" err="1"/>
              <a:t>kpd</a:t>
            </a:r>
            <a:r>
              <a:rPr lang="en-US" sz="1400" b="1" dirty="0"/>
              <a:t> PT Adaro &amp; PT JG</a:t>
            </a:r>
            <a:endParaRPr sz="1400" b="1" dirty="0"/>
          </a:p>
        </p:txBody>
      </p:sp>
      <p:sp>
        <p:nvSpPr>
          <p:cNvPr id="50" name="Rectangle 49"/>
          <p:cNvSpPr/>
          <p:nvPr/>
        </p:nvSpPr>
        <p:spPr>
          <a:xfrm>
            <a:off x="2591945" y="3602677"/>
            <a:ext cx="1219031" cy="232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BATULICIN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39025" y="1484784"/>
            <a:ext cx="1518135" cy="1097364"/>
            <a:chOff x="1446430" y="1525900"/>
            <a:chExt cx="2500374" cy="1097364"/>
          </a:xfrm>
        </p:grpSpPr>
        <p:sp>
          <p:nvSpPr>
            <p:cNvPr id="27" name="object 98"/>
            <p:cNvSpPr/>
            <p:nvPr/>
          </p:nvSpPr>
          <p:spPr>
            <a:xfrm>
              <a:off x="1853848" y="1575448"/>
              <a:ext cx="2041999" cy="1020268"/>
            </a:xfrm>
            <a:custGeom>
              <a:avLst/>
              <a:gdLst/>
              <a:ahLst/>
              <a:cxnLst/>
              <a:rect l="l" t="t" r="r" b="b"/>
              <a:pathLst>
                <a:path w="1320164" h="1318260">
                  <a:moveTo>
                    <a:pt x="659892" y="0"/>
                  </a:moveTo>
                  <a:lnTo>
                    <a:pt x="612764" y="1655"/>
                  </a:lnTo>
                  <a:lnTo>
                    <a:pt x="566531" y="6546"/>
                  </a:lnTo>
                  <a:lnTo>
                    <a:pt x="521305" y="14562"/>
                  </a:lnTo>
                  <a:lnTo>
                    <a:pt x="477196" y="25590"/>
                  </a:lnTo>
                  <a:lnTo>
                    <a:pt x="434316" y="39520"/>
                  </a:lnTo>
                  <a:lnTo>
                    <a:pt x="392777" y="56239"/>
                  </a:lnTo>
                  <a:lnTo>
                    <a:pt x="352692" y="75636"/>
                  </a:lnTo>
                  <a:lnTo>
                    <a:pt x="314170" y="97600"/>
                  </a:lnTo>
                  <a:lnTo>
                    <a:pt x="277324" y="122018"/>
                  </a:lnTo>
                  <a:lnTo>
                    <a:pt x="242267" y="148780"/>
                  </a:lnTo>
                  <a:lnTo>
                    <a:pt x="209108" y="177773"/>
                  </a:lnTo>
                  <a:lnTo>
                    <a:pt x="177961" y="208886"/>
                  </a:lnTo>
                  <a:lnTo>
                    <a:pt x="148936" y="242007"/>
                  </a:lnTo>
                  <a:lnTo>
                    <a:pt x="122145" y="277026"/>
                  </a:lnTo>
                  <a:lnTo>
                    <a:pt x="97701" y="313829"/>
                  </a:lnTo>
                  <a:lnTo>
                    <a:pt x="75714" y="352306"/>
                  </a:lnTo>
                  <a:lnTo>
                    <a:pt x="56296" y="392345"/>
                  </a:lnTo>
                  <a:lnTo>
                    <a:pt x="39560" y="433834"/>
                  </a:lnTo>
                  <a:lnTo>
                    <a:pt x="25616" y="476662"/>
                  </a:lnTo>
                  <a:lnTo>
                    <a:pt x="14576" y="520717"/>
                  </a:lnTo>
                  <a:lnTo>
                    <a:pt x="6552" y="565888"/>
                  </a:lnTo>
                  <a:lnTo>
                    <a:pt x="1656" y="612063"/>
                  </a:lnTo>
                  <a:lnTo>
                    <a:pt x="0" y="659129"/>
                  </a:lnTo>
                  <a:lnTo>
                    <a:pt x="1656" y="706196"/>
                  </a:lnTo>
                  <a:lnTo>
                    <a:pt x="6552" y="752371"/>
                  </a:lnTo>
                  <a:lnTo>
                    <a:pt x="14576" y="797542"/>
                  </a:lnTo>
                  <a:lnTo>
                    <a:pt x="25616" y="841597"/>
                  </a:lnTo>
                  <a:lnTo>
                    <a:pt x="39560" y="884425"/>
                  </a:lnTo>
                  <a:lnTo>
                    <a:pt x="56296" y="925914"/>
                  </a:lnTo>
                  <a:lnTo>
                    <a:pt x="75714" y="965953"/>
                  </a:lnTo>
                  <a:lnTo>
                    <a:pt x="97701" y="1004430"/>
                  </a:lnTo>
                  <a:lnTo>
                    <a:pt x="122145" y="1041233"/>
                  </a:lnTo>
                  <a:lnTo>
                    <a:pt x="148936" y="1076252"/>
                  </a:lnTo>
                  <a:lnTo>
                    <a:pt x="177961" y="1109373"/>
                  </a:lnTo>
                  <a:lnTo>
                    <a:pt x="209108" y="1140486"/>
                  </a:lnTo>
                  <a:lnTo>
                    <a:pt x="242267" y="1169479"/>
                  </a:lnTo>
                  <a:lnTo>
                    <a:pt x="277324" y="1196241"/>
                  </a:lnTo>
                  <a:lnTo>
                    <a:pt x="314170" y="1220659"/>
                  </a:lnTo>
                  <a:lnTo>
                    <a:pt x="352692" y="1242623"/>
                  </a:lnTo>
                  <a:lnTo>
                    <a:pt x="392777" y="1262020"/>
                  </a:lnTo>
                  <a:lnTo>
                    <a:pt x="434316" y="1278739"/>
                  </a:lnTo>
                  <a:lnTo>
                    <a:pt x="477196" y="1292669"/>
                  </a:lnTo>
                  <a:lnTo>
                    <a:pt x="521305" y="1303697"/>
                  </a:lnTo>
                  <a:lnTo>
                    <a:pt x="566531" y="1311713"/>
                  </a:lnTo>
                  <a:lnTo>
                    <a:pt x="612764" y="1316604"/>
                  </a:lnTo>
                  <a:lnTo>
                    <a:pt x="659892" y="1318260"/>
                  </a:lnTo>
                  <a:lnTo>
                    <a:pt x="707023" y="1316604"/>
                  </a:lnTo>
                  <a:lnTo>
                    <a:pt x="753260" y="1311713"/>
                  </a:lnTo>
                  <a:lnTo>
                    <a:pt x="798490" y="1303697"/>
                  </a:lnTo>
                  <a:lnTo>
                    <a:pt x="842601" y="1292669"/>
                  </a:lnTo>
                  <a:lnTo>
                    <a:pt x="885482" y="1278739"/>
                  </a:lnTo>
                  <a:lnTo>
                    <a:pt x="927022" y="1262020"/>
                  </a:lnTo>
                  <a:lnTo>
                    <a:pt x="967108" y="1242623"/>
                  </a:lnTo>
                  <a:lnTo>
                    <a:pt x="1005630" y="1220659"/>
                  </a:lnTo>
                  <a:lnTo>
                    <a:pt x="1042475" y="1196241"/>
                  </a:lnTo>
                  <a:lnTo>
                    <a:pt x="1077532" y="1169479"/>
                  </a:lnTo>
                  <a:lnTo>
                    <a:pt x="1110690" y="1140486"/>
                  </a:lnTo>
                  <a:lnTo>
                    <a:pt x="1141836" y="1109373"/>
                  </a:lnTo>
                  <a:lnTo>
                    <a:pt x="1170859" y="1076252"/>
                  </a:lnTo>
                  <a:lnTo>
                    <a:pt x="1197648" y="1041233"/>
                  </a:lnTo>
                  <a:lnTo>
                    <a:pt x="1222091" y="1004430"/>
                  </a:lnTo>
                  <a:lnTo>
                    <a:pt x="1244076" y="965953"/>
                  </a:lnTo>
                  <a:lnTo>
                    <a:pt x="1263492" y="925914"/>
                  </a:lnTo>
                  <a:lnTo>
                    <a:pt x="1280227" y="884425"/>
                  </a:lnTo>
                  <a:lnTo>
                    <a:pt x="1294170" y="841597"/>
                  </a:lnTo>
                  <a:lnTo>
                    <a:pt x="1305208" y="797542"/>
                  </a:lnTo>
                  <a:lnTo>
                    <a:pt x="1313231" y="752371"/>
                  </a:lnTo>
                  <a:lnTo>
                    <a:pt x="1318127" y="706196"/>
                  </a:lnTo>
                  <a:lnTo>
                    <a:pt x="1319783" y="659129"/>
                  </a:lnTo>
                  <a:lnTo>
                    <a:pt x="1318127" y="612063"/>
                  </a:lnTo>
                  <a:lnTo>
                    <a:pt x="1313231" y="565888"/>
                  </a:lnTo>
                  <a:lnTo>
                    <a:pt x="1305208" y="520717"/>
                  </a:lnTo>
                  <a:lnTo>
                    <a:pt x="1294170" y="476662"/>
                  </a:lnTo>
                  <a:lnTo>
                    <a:pt x="1280227" y="433834"/>
                  </a:lnTo>
                  <a:lnTo>
                    <a:pt x="1263492" y="392345"/>
                  </a:lnTo>
                  <a:lnTo>
                    <a:pt x="1244076" y="352306"/>
                  </a:lnTo>
                  <a:lnTo>
                    <a:pt x="1222091" y="313829"/>
                  </a:lnTo>
                  <a:lnTo>
                    <a:pt x="1197648" y="277026"/>
                  </a:lnTo>
                  <a:lnTo>
                    <a:pt x="1170859" y="242007"/>
                  </a:lnTo>
                  <a:lnTo>
                    <a:pt x="1141836" y="208886"/>
                  </a:lnTo>
                  <a:lnTo>
                    <a:pt x="1110690" y="177773"/>
                  </a:lnTo>
                  <a:lnTo>
                    <a:pt x="1077532" y="148780"/>
                  </a:lnTo>
                  <a:lnTo>
                    <a:pt x="1042475" y="122018"/>
                  </a:lnTo>
                  <a:lnTo>
                    <a:pt x="1005630" y="97600"/>
                  </a:lnTo>
                  <a:lnTo>
                    <a:pt x="967108" y="75636"/>
                  </a:lnTo>
                  <a:lnTo>
                    <a:pt x="927022" y="56239"/>
                  </a:lnTo>
                  <a:lnTo>
                    <a:pt x="885482" y="39520"/>
                  </a:lnTo>
                  <a:lnTo>
                    <a:pt x="842601" y="25590"/>
                  </a:lnTo>
                  <a:lnTo>
                    <a:pt x="798490" y="14562"/>
                  </a:lnTo>
                  <a:lnTo>
                    <a:pt x="753260" y="6546"/>
                  </a:lnTo>
                  <a:lnTo>
                    <a:pt x="707023" y="1655"/>
                  </a:lnTo>
                  <a:lnTo>
                    <a:pt x="659892" y="0"/>
                  </a:lnTo>
                  <a:close/>
                </a:path>
              </a:pathLst>
            </a:custGeom>
            <a:solidFill>
              <a:srgbClr val="B8D433">
                <a:alpha val="63920"/>
              </a:srgbClr>
            </a:solidFill>
          </p:spPr>
          <p:txBody>
            <a:bodyPr wrap="square" lIns="0" tIns="0" rIns="0" bIns="0" rtlCol="0"/>
            <a:lstStyle/>
            <a:p>
              <a:pPr marL="457200" algn="ctr"/>
              <a:endParaRPr/>
            </a:p>
          </p:txBody>
        </p:sp>
        <p:sp>
          <p:nvSpPr>
            <p:cNvPr id="28" name="object 102"/>
            <p:cNvSpPr/>
            <p:nvPr/>
          </p:nvSpPr>
          <p:spPr>
            <a:xfrm>
              <a:off x="1804632" y="1525900"/>
              <a:ext cx="2142172" cy="1097364"/>
            </a:xfrm>
            <a:custGeom>
              <a:avLst/>
              <a:gdLst/>
              <a:ahLst/>
              <a:cxnLst/>
              <a:rect l="l" t="t" r="r" b="b"/>
              <a:pathLst>
                <a:path w="1499870" h="1498600">
                  <a:moveTo>
                    <a:pt x="0" y="749045"/>
                  </a:moveTo>
                  <a:lnTo>
                    <a:pt x="1475" y="701680"/>
                  </a:lnTo>
                  <a:lnTo>
                    <a:pt x="5842" y="655096"/>
                  </a:lnTo>
                  <a:lnTo>
                    <a:pt x="13012" y="609382"/>
                  </a:lnTo>
                  <a:lnTo>
                    <a:pt x="22899" y="564627"/>
                  </a:lnTo>
                  <a:lnTo>
                    <a:pt x="35414" y="520916"/>
                  </a:lnTo>
                  <a:lnTo>
                    <a:pt x="50470" y="478339"/>
                  </a:lnTo>
                  <a:lnTo>
                    <a:pt x="67978" y="436983"/>
                  </a:lnTo>
                  <a:lnTo>
                    <a:pt x="87851" y="396936"/>
                  </a:lnTo>
                  <a:lnTo>
                    <a:pt x="110001" y="358286"/>
                  </a:lnTo>
                  <a:lnTo>
                    <a:pt x="134340" y="321120"/>
                  </a:lnTo>
                  <a:lnTo>
                    <a:pt x="160780" y="285527"/>
                  </a:lnTo>
                  <a:lnTo>
                    <a:pt x="189233" y="251593"/>
                  </a:lnTo>
                  <a:lnTo>
                    <a:pt x="219613" y="219408"/>
                  </a:lnTo>
                  <a:lnTo>
                    <a:pt x="251830" y="189058"/>
                  </a:lnTo>
                  <a:lnTo>
                    <a:pt x="285796" y="160632"/>
                  </a:lnTo>
                  <a:lnTo>
                    <a:pt x="321425" y="134217"/>
                  </a:lnTo>
                  <a:lnTo>
                    <a:pt x="358629" y="109901"/>
                  </a:lnTo>
                  <a:lnTo>
                    <a:pt x="397318" y="87771"/>
                  </a:lnTo>
                  <a:lnTo>
                    <a:pt x="437407" y="67917"/>
                  </a:lnTo>
                  <a:lnTo>
                    <a:pt x="478806" y="50425"/>
                  </a:lnTo>
                  <a:lnTo>
                    <a:pt x="521428" y="35383"/>
                  </a:lnTo>
                  <a:lnTo>
                    <a:pt x="565185" y="22879"/>
                  </a:lnTo>
                  <a:lnTo>
                    <a:pt x="609989" y="13001"/>
                  </a:lnTo>
                  <a:lnTo>
                    <a:pt x="655753" y="5836"/>
                  </a:lnTo>
                  <a:lnTo>
                    <a:pt x="702388" y="1473"/>
                  </a:lnTo>
                  <a:lnTo>
                    <a:pt x="749808" y="0"/>
                  </a:lnTo>
                  <a:lnTo>
                    <a:pt x="797231" y="1473"/>
                  </a:lnTo>
                  <a:lnTo>
                    <a:pt x="843870" y="5836"/>
                  </a:lnTo>
                  <a:lnTo>
                    <a:pt x="889636" y="13001"/>
                  </a:lnTo>
                  <a:lnTo>
                    <a:pt x="934443" y="22879"/>
                  </a:lnTo>
                  <a:lnTo>
                    <a:pt x="978202" y="35383"/>
                  </a:lnTo>
                  <a:lnTo>
                    <a:pt x="1020825" y="50425"/>
                  </a:lnTo>
                  <a:lnTo>
                    <a:pt x="1062225" y="67917"/>
                  </a:lnTo>
                  <a:lnTo>
                    <a:pt x="1102313" y="87771"/>
                  </a:lnTo>
                  <a:lnTo>
                    <a:pt x="1141003" y="109901"/>
                  </a:lnTo>
                  <a:lnTo>
                    <a:pt x="1178206" y="134217"/>
                  </a:lnTo>
                  <a:lnTo>
                    <a:pt x="1213835" y="160632"/>
                  </a:lnTo>
                  <a:lnTo>
                    <a:pt x="1247801" y="189058"/>
                  </a:lnTo>
                  <a:lnTo>
                    <a:pt x="1280017" y="219408"/>
                  </a:lnTo>
                  <a:lnTo>
                    <a:pt x="1310395" y="251593"/>
                  </a:lnTo>
                  <a:lnTo>
                    <a:pt x="1338847" y="285527"/>
                  </a:lnTo>
                  <a:lnTo>
                    <a:pt x="1365286" y="321120"/>
                  </a:lnTo>
                  <a:lnTo>
                    <a:pt x="1389623" y="358286"/>
                  </a:lnTo>
                  <a:lnTo>
                    <a:pt x="1411772" y="396936"/>
                  </a:lnTo>
                  <a:lnTo>
                    <a:pt x="1431643" y="436983"/>
                  </a:lnTo>
                  <a:lnTo>
                    <a:pt x="1449150" y="478339"/>
                  </a:lnTo>
                  <a:lnTo>
                    <a:pt x="1464204" y="520916"/>
                  </a:lnTo>
                  <a:lnTo>
                    <a:pt x="1476718" y="564627"/>
                  </a:lnTo>
                  <a:lnTo>
                    <a:pt x="1486604" y="609382"/>
                  </a:lnTo>
                  <a:lnTo>
                    <a:pt x="1493774" y="655096"/>
                  </a:lnTo>
                  <a:lnTo>
                    <a:pt x="1498141" y="701680"/>
                  </a:lnTo>
                  <a:lnTo>
                    <a:pt x="1499616" y="749045"/>
                  </a:lnTo>
                  <a:lnTo>
                    <a:pt x="1498141" y="796411"/>
                  </a:lnTo>
                  <a:lnTo>
                    <a:pt x="1493774" y="842995"/>
                  </a:lnTo>
                  <a:lnTo>
                    <a:pt x="1486604" y="888709"/>
                  </a:lnTo>
                  <a:lnTo>
                    <a:pt x="1476718" y="933464"/>
                  </a:lnTo>
                  <a:lnTo>
                    <a:pt x="1464204" y="977175"/>
                  </a:lnTo>
                  <a:lnTo>
                    <a:pt x="1449150" y="1019752"/>
                  </a:lnTo>
                  <a:lnTo>
                    <a:pt x="1431643" y="1061108"/>
                  </a:lnTo>
                  <a:lnTo>
                    <a:pt x="1411772" y="1101155"/>
                  </a:lnTo>
                  <a:lnTo>
                    <a:pt x="1389623" y="1139805"/>
                  </a:lnTo>
                  <a:lnTo>
                    <a:pt x="1365286" y="1176971"/>
                  </a:lnTo>
                  <a:lnTo>
                    <a:pt x="1338847" y="1212564"/>
                  </a:lnTo>
                  <a:lnTo>
                    <a:pt x="1310395" y="1246498"/>
                  </a:lnTo>
                  <a:lnTo>
                    <a:pt x="1280017" y="1278683"/>
                  </a:lnTo>
                  <a:lnTo>
                    <a:pt x="1247801" y="1309033"/>
                  </a:lnTo>
                  <a:lnTo>
                    <a:pt x="1213835" y="1337459"/>
                  </a:lnTo>
                  <a:lnTo>
                    <a:pt x="1178206" y="1363874"/>
                  </a:lnTo>
                  <a:lnTo>
                    <a:pt x="1141003" y="1388190"/>
                  </a:lnTo>
                  <a:lnTo>
                    <a:pt x="1102313" y="1410320"/>
                  </a:lnTo>
                  <a:lnTo>
                    <a:pt x="1062225" y="1430174"/>
                  </a:lnTo>
                  <a:lnTo>
                    <a:pt x="1020825" y="1447666"/>
                  </a:lnTo>
                  <a:lnTo>
                    <a:pt x="978202" y="1462708"/>
                  </a:lnTo>
                  <a:lnTo>
                    <a:pt x="934443" y="1475212"/>
                  </a:lnTo>
                  <a:lnTo>
                    <a:pt x="889636" y="1485090"/>
                  </a:lnTo>
                  <a:lnTo>
                    <a:pt x="843870" y="1492255"/>
                  </a:lnTo>
                  <a:lnTo>
                    <a:pt x="797231" y="1496618"/>
                  </a:lnTo>
                  <a:lnTo>
                    <a:pt x="749808" y="1498091"/>
                  </a:lnTo>
                  <a:lnTo>
                    <a:pt x="702388" y="1496618"/>
                  </a:lnTo>
                  <a:lnTo>
                    <a:pt x="655753" y="1492255"/>
                  </a:lnTo>
                  <a:lnTo>
                    <a:pt x="609989" y="1485090"/>
                  </a:lnTo>
                  <a:lnTo>
                    <a:pt x="565185" y="1475212"/>
                  </a:lnTo>
                  <a:lnTo>
                    <a:pt x="521428" y="1462708"/>
                  </a:lnTo>
                  <a:lnTo>
                    <a:pt x="478806" y="1447666"/>
                  </a:lnTo>
                  <a:lnTo>
                    <a:pt x="437407" y="1430174"/>
                  </a:lnTo>
                  <a:lnTo>
                    <a:pt x="397318" y="1410320"/>
                  </a:lnTo>
                  <a:lnTo>
                    <a:pt x="358629" y="1388190"/>
                  </a:lnTo>
                  <a:lnTo>
                    <a:pt x="321425" y="1363874"/>
                  </a:lnTo>
                  <a:lnTo>
                    <a:pt x="285796" y="1337459"/>
                  </a:lnTo>
                  <a:lnTo>
                    <a:pt x="251830" y="1309033"/>
                  </a:lnTo>
                  <a:lnTo>
                    <a:pt x="219613" y="1278683"/>
                  </a:lnTo>
                  <a:lnTo>
                    <a:pt x="189233" y="1246498"/>
                  </a:lnTo>
                  <a:lnTo>
                    <a:pt x="160780" y="1212564"/>
                  </a:lnTo>
                  <a:lnTo>
                    <a:pt x="134340" y="1176971"/>
                  </a:lnTo>
                  <a:lnTo>
                    <a:pt x="110001" y="1139805"/>
                  </a:lnTo>
                  <a:lnTo>
                    <a:pt x="87851" y="1101155"/>
                  </a:lnTo>
                  <a:lnTo>
                    <a:pt x="67978" y="1061108"/>
                  </a:lnTo>
                  <a:lnTo>
                    <a:pt x="50470" y="1019752"/>
                  </a:lnTo>
                  <a:lnTo>
                    <a:pt x="35414" y="977175"/>
                  </a:lnTo>
                  <a:lnTo>
                    <a:pt x="22899" y="933464"/>
                  </a:lnTo>
                  <a:lnTo>
                    <a:pt x="13012" y="888709"/>
                  </a:lnTo>
                  <a:lnTo>
                    <a:pt x="5842" y="842995"/>
                  </a:lnTo>
                  <a:lnTo>
                    <a:pt x="1475" y="796411"/>
                  </a:lnTo>
                  <a:lnTo>
                    <a:pt x="0" y="749045"/>
                  </a:lnTo>
                  <a:close/>
                </a:path>
              </a:pathLst>
            </a:custGeom>
            <a:ln w="19812">
              <a:solidFill>
                <a:srgbClr val="7E7E7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pPr marL="457200" algn="ctr"/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46430" y="1589891"/>
              <a:ext cx="205182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48640" algn="ctr"/>
              <a:r>
                <a:rPr lang="en-US" sz="1600" b="1" dirty="0"/>
                <a:t>LUAS</a:t>
              </a:r>
            </a:p>
            <a:p>
              <a:pPr marL="548640" algn="ctr"/>
              <a:r>
                <a:rPr lang="en-US" sz="1600" b="1" dirty="0"/>
                <a:t>1600</a:t>
              </a:r>
            </a:p>
            <a:p>
              <a:pPr marL="548640" algn="ctr"/>
              <a:r>
                <a:rPr lang="en-US" sz="1600" b="1" dirty="0"/>
                <a:t>Ha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-108520" y="1610828"/>
            <a:ext cx="3742097" cy="4698492"/>
            <a:chOff x="4466844" y="160020"/>
            <a:chExt cx="3742097" cy="4698492"/>
          </a:xfrm>
        </p:grpSpPr>
        <p:sp>
          <p:nvSpPr>
            <p:cNvPr id="31" name="object 11"/>
            <p:cNvSpPr/>
            <p:nvPr/>
          </p:nvSpPr>
          <p:spPr>
            <a:xfrm>
              <a:off x="4466844" y="160020"/>
              <a:ext cx="3044952" cy="46984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6605603" y="3369929"/>
              <a:ext cx="341630" cy="342900"/>
            </a:xfrm>
            <a:custGeom>
              <a:avLst/>
              <a:gdLst/>
              <a:ahLst/>
              <a:cxnLst/>
              <a:rect l="l" t="t" r="r" b="b"/>
              <a:pathLst>
                <a:path w="341629" h="342900">
                  <a:moveTo>
                    <a:pt x="170687" y="0"/>
                  </a:moveTo>
                  <a:lnTo>
                    <a:pt x="125324" y="6120"/>
                  </a:lnTo>
                  <a:lnTo>
                    <a:pt x="84553" y="23396"/>
                  </a:lnTo>
                  <a:lnTo>
                    <a:pt x="50006" y="50196"/>
                  </a:lnTo>
                  <a:lnTo>
                    <a:pt x="23311" y="84892"/>
                  </a:lnTo>
                  <a:lnTo>
                    <a:pt x="6099" y="125853"/>
                  </a:lnTo>
                  <a:lnTo>
                    <a:pt x="0" y="171450"/>
                  </a:lnTo>
                  <a:lnTo>
                    <a:pt x="6099" y="217046"/>
                  </a:lnTo>
                  <a:lnTo>
                    <a:pt x="23311" y="258007"/>
                  </a:lnTo>
                  <a:lnTo>
                    <a:pt x="50006" y="292703"/>
                  </a:lnTo>
                  <a:lnTo>
                    <a:pt x="84553" y="319503"/>
                  </a:lnTo>
                  <a:lnTo>
                    <a:pt x="125324" y="336779"/>
                  </a:lnTo>
                  <a:lnTo>
                    <a:pt x="170687" y="342900"/>
                  </a:lnTo>
                  <a:lnTo>
                    <a:pt x="216051" y="336779"/>
                  </a:lnTo>
                  <a:lnTo>
                    <a:pt x="256822" y="319503"/>
                  </a:lnTo>
                  <a:lnTo>
                    <a:pt x="291369" y="292703"/>
                  </a:lnTo>
                  <a:lnTo>
                    <a:pt x="318064" y="258007"/>
                  </a:lnTo>
                  <a:lnTo>
                    <a:pt x="335276" y="217046"/>
                  </a:lnTo>
                  <a:lnTo>
                    <a:pt x="341375" y="171450"/>
                  </a:lnTo>
                  <a:lnTo>
                    <a:pt x="335276" y="125853"/>
                  </a:lnTo>
                  <a:lnTo>
                    <a:pt x="318064" y="84892"/>
                  </a:lnTo>
                  <a:lnTo>
                    <a:pt x="291369" y="50196"/>
                  </a:lnTo>
                  <a:lnTo>
                    <a:pt x="256822" y="23396"/>
                  </a:lnTo>
                  <a:lnTo>
                    <a:pt x="216051" y="6120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0D7EB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4"/>
            <p:cNvSpPr/>
            <p:nvPr/>
          </p:nvSpPr>
          <p:spPr>
            <a:xfrm>
              <a:off x="7344706" y="2028692"/>
              <a:ext cx="864235" cy="866140"/>
            </a:xfrm>
            <a:custGeom>
              <a:avLst/>
              <a:gdLst/>
              <a:ahLst/>
              <a:cxnLst/>
              <a:rect l="l" t="t" r="r" b="b"/>
              <a:pathLst>
                <a:path w="864234" h="866139">
                  <a:moveTo>
                    <a:pt x="432053" y="0"/>
                  </a:moveTo>
                  <a:lnTo>
                    <a:pt x="384974" y="2539"/>
                  </a:lnTo>
                  <a:lnTo>
                    <a:pt x="339363" y="9983"/>
                  </a:lnTo>
                  <a:lnTo>
                    <a:pt x="295485" y="22067"/>
                  </a:lnTo>
                  <a:lnTo>
                    <a:pt x="253603" y="38526"/>
                  </a:lnTo>
                  <a:lnTo>
                    <a:pt x="213980" y="59097"/>
                  </a:lnTo>
                  <a:lnTo>
                    <a:pt x="176881" y="83515"/>
                  </a:lnTo>
                  <a:lnTo>
                    <a:pt x="142568" y="111516"/>
                  </a:lnTo>
                  <a:lnTo>
                    <a:pt x="111305" y="142836"/>
                  </a:lnTo>
                  <a:lnTo>
                    <a:pt x="83356" y="177210"/>
                  </a:lnTo>
                  <a:lnTo>
                    <a:pt x="58984" y="214375"/>
                  </a:lnTo>
                  <a:lnTo>
                    <a:pt x="38452" y="254067"/>
                  </a:lnTo>
                  <a:lnTo>
                    <a:pt x="22024" y="296021"/>
                  </a:lnTo>
                  <a:lnTo>
                    <a:pt x="9964" y="339973"/>
                  </a:lnTo>
                  <a:lnTo>
                    <a:pt x="2535" y="385660"/>
                  </a:lnTo>
                  <a:lnTo>
                    <a:pt x="0" y="432815"/>
                  </a:lnTo>
                  <a:lnTo>
                    <a:pt x="2535" y="479971"/>
                  </a:lnTo>
                  <a:lnTo>
                    <a:pt x="9964" y="525658"/>
                  </a:lnTo>
                  <a:lnTo>
                    <a:pt x="22024" y="569610"/>
                  </a:lnTo>
                  <a:lnTo>
                    <a:pt x="38452" y="611564"/>
                  </a:lnTo>
                  <a:lnTo>
                    <a:pt x="58984" y="651256"/>
                  </a:lnTo>
                  <a:lnTo>
                    <a:pt x="83356" y="688421"/>
                  </a:lnTo>
                  <a:lnTo>
                    <a:pt x="111305" y="722795"/>
                  </a:lnTo>
                  <a:lnTo>
                    <a:pt x="142568" y="754115"/>
                  </a:lnTo>
                  <a:lnTo>
                    <a:pt x="176881" y="782116"/>
                  </a:lnTo>
                  <a:lnTo>
                    <a:pt x="213980" y="806534"/>
                  </a:lnTo>
                  <a:lnTo>
                    <a:pt x="253603" y="827105"/>
                  </a:lnTo>
                  <a:lnTo>
                    <a:pt x="295485" y="843564"/>
                  </a:lnTo>
                  <a:lnTo>
                    <a:pt x="339363" y="855648"/>
                  </a:lnTo>
                  <a:lnTo>
                    <a:pt x="384974" y="863091"/>
                  </a:lnTo>
                  <a:lnTo>
                    <a:pt x="432053" y="865631"/>
                  </a:lnTo>
                  <a:lnTo>
                    <a:pt x="479133" y="863091"/>
                  </a:lnTo>
                  <a:lnTo>
                    <a:pt x="524744" y="855648"/>
                  </a:lnTo>
                  <a:lnTo>
                    <a:pt x="568622" y="843564"/>
                  </a:lnTo>
                  <a:lnTo>
                    <a:pt x="610504" y="827105"/>
                  </a:lnTo>
                  <a:lnTo>
                    <a:pt x="650127" y="806534"/>
                  </a:lnTo>
                  <a:lnTo>
                    <a:pt x="687226" y="782116"/>
                  </a:lnTo>
                  <a:lnTo>
                    <a:pt x="721539" y="754115"/>
                  </a:lnTo>
                  <a:lnTo>
                    <a:pt x="752802" y="722795"/>
                  </a:lnTo>
                  <a:lnTo>
                    <a:pt x="780751" y="688421"/>
                  </a:lnTo>
                  <a:lnTo>
                    <a:pt x="805123" y="651256"/>
                  </a:lnTo>
                  <a:lnTo>
                    <a:pt x="825655" y="611564"/>
                  </a:lnTo>
                  <a:lnTo>
                    <a:pt x="842083" y="569610"/>
                  </a:lnTo>
                  <a:lnTo>
                    <a:pt x="854143" y="525658"/>
                  </a:lnTo>
                  <a:lnTo>
                    <a:pt x="861572" y="479971"/>
                  </a:lnTo>
                  <a:lnTo>
                    <a:pt x="864107" y="432815"/>
                  </a:lnTo>
                  <a:lnTo>
                    <a:pt x="861572" y="385660"/>
                  </a:lnTo>
                  <a:lnTo>
                    <a:pt x="854143" y="339973"/>
                  </a:lnTo>
                  <a:lnTo>
                    <a:pt x="842083" y="296021"/>
                  </a:lnTo>
                  <a:lnTo>
                    <a:pt x="825655" y="254067"/>
                  </a:lnTo>
                  <a:lnTo>
                    <a:pt x="805123" y="214375"/>
                  </a:lnTo>
                  <a:lnTo>
                    <a:pt x="780751" y="177210"/>
                  </a:lnTo>
                  <a:lnTo>
                    <a:pt x="752802" y="142836"/>
                  </a:lnTo>
                  <a:lnTo>
                    <a:pt x="721539" y="111516"/>
                  </a:lnTo>
                  <a:lnTo>
                    <a:pt x="687226" y="83515"/>
                  </a:lnTo>
                  <a:lnTo>
                    <a:pt x="650127" y="59097"/>
                  </a:lnTo>
                  <a:lnTo>
                    <a:pt x="610504" y="38526"/>
                  </a:lnTo>
                  <a:lnTo>
                    <a:pt x="568622" y="22067"/>
                  </a:lnTo>
                  <a:lnTo>
                    <a:pt x="524744" y="9983"/>
                  </a:lnTo>
                  <a:lnTo>
                    <a:pt x="479133" y="2539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0D7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6"/>
            <p:cNvSpPr/>
            <p:nvPr/>
          </p:nvSpPr>
          <p:spPr>
            <a:xfrm>
              <a:off x="6773376" y="2493937"/>
              <a:ext cx="608295" cy="978080"/>
            </a:xfrm>
            <a:custGeom>
              <a:avLst/>
              <a:gdLst/>
              <a:ahLst/>
              <a:cxnLst/>
              <a:rect l="l" t="t" r="r" b="b"/>
              <a:pathLst>
                <a:path w="2520950" h="806450">
                  <a:moveTo>
                    <a:pt x="0" y="806196"/>
                  </a:moveTo>
                  <a:lnTo>
                    <a:pt x="0" y="0"/>
                  </a:lnTo>
                </a:path>
                <a:path w="2520950" h="806450">
                  <a:moveTo>
                    <a:pt x="0" y="0"/>
                  </a:moveTo>
                  <a:lnTo>
                    <a:pt x="2520569" y="0"/>
                  </a:lnTo>
                </a:path>
              </a:pathLst>
            </a:custGeom>
            <a:ln w="6096">
              <a:solidFill>
                <a:srgbClr val="0D7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Rectangle 52"/>
          <p:cNvSpPr/>
          <p:nvPr/>
        </p:nvSpPr>
        <p:spPr>
          <a:xfrm>
            <a:off x="2583072" y="3772658"/>
            <a:ext cx="1219031" cy="232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MEKAR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PUTIH</a:t>
            </a:r>
          </a:p>
        </p:txBody>
      </p:sp>
    </p:spTree>
    <p:extLst>
      <p:ext uri="{BB962C8B-B14F-4D97-AF65-F5344CB8AC3E}">
        <p14:creationId xmlns:p14="http://schemas.microsoft.com/office/powerpoint/2010/main" val="558622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1358</Words>
  <Application>Microsoft Office PowerPoint</Application>
  <PresentationFormat>On-screen Show (4:3)</PresentationFormat>
  <Paragraphs>378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맑은 고딕</vt:lpstr>
      <vt:lpstr>Arial</vt:lpstr>
      <vt:lpstr>Bahnschrift SemiCondensed</vt:lpstr>
      <vt:lpstr>Calibri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VARIABEL SUKSES KAWASAN INDUSTRI  BATANG</vt:lpstr>
      <vt:lpstr>KESIMPULAN &amp; SARAN</vt:lpstr>
      <vt:lpstr>TERIMAKASIH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Asus</cp:lastModifiedBy>
  <cp:revision>92</cp:revision>
  <dcterms:created xsi:type="dcterms:W3CDTF">2014-04-01T16:35:38Z</dcterms:created>
  <dcterms:modified xsi:type="dcterms:W3CDTF">2021-09-15T05:07:44Z</dcterms:modified>
</cp:coreProperties>
</file>